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sldIdLst>
    <p:sldId id="256" r:id="rId2"/>
    <p:sldId id="257" r:id="rId3"/>
    <p:sldId id="272" r:id="rId4"/>
    <p:sldId id="269" r:id="rId5"/>
    <p:sldId id="263" r:id="rId6"/>
    <p:sldId id="264" r:id="rId7"/>
    <p:sldId id="258" r:id="rId8"/>
    <p:sldId id="259" r:id="rId9"/>
    <p:sldId id="260" r:id="rId10"/>
    <p:sldId id="270" r:id="rId11"/>
    <p:sldId id="266" r:id="rId12"/>
    <p:sldId id="261" r:id="rId13"/>
    <p:sldId id="271" r:id="rId14"/>
    <p:sldId id="262" r:id="rId15"/>
    <p:sldId id="268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65" r:id="rId26"/>
    <p:sldId id="273" r:id="rId2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8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AC5822-4FEC-4751-B9DE-1AEBF502D7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CDBAD9-D7BB-46A9-AA50-99DA492067F1}">
      <dgm:prSet/>
      <dgm:spPr/>
      <dgm:t>
        <a:bodyPr/>
        <a:lstStyle/>
        <a:p>
          <a:endParaRPr lang="en-US" dirty="0"/>
        </a:p>
      </dgm:t>
    </dgm:pt>
    <dgm:pt modelId="{5892F73D-47A5-416E-B026-751215651D38}" type="parTrans" cxnId="{8684B187-71F7-467F-9A0A-A507E07B8C41}">
      <dgm:prSet/>
      <dgm:spPr/>
      <dgm:t>
        <a:bodyPr/>
        <a:lstStyle/>
        <a:p>
          <a:endParaRPr lang="en-US"/>
        </a:p>
      </dgm:t>
    </dgm:pt>
    <dgm:pt modelId="{FD0517C1-FF11-459E-9070-01C1F95FB5FA}" type="sibTrans" cxnId="{8684B187-71F7-467F-9A0A-A507E07B8C41}">
      <dgm:prSet/>
      <dgm:spPr/>
      <dgm:t>
        <a:bodyPr/>
        <a:lstStyle/>
        <a:p>
          <a:endParaRPr lang="en-US"/>
        </a:p>
      </dgm:t>
    </dgm:pt>
    <dgm:pt modelId="{3680FA7A-0AB4-4D00-8891-462583FF1534}">
      <dgm:prSet/>
      <dgm:spPr/>
      <dgm:t>
        <a:bodyPr/>
        <a:lstStyle/>
        <a:p>
          <a:endParaRPr lang="en-US" dirty="0"/>
        </a:p>
      </dgm:t>
    </dgm:pt>
    <dgm:pt modelId="{C0BE7AE4-460E-4FFA-95DF-8B36907F279C}" type="parTrans" cxnId="{72C9A6C8-31DE-4AEC-A8CC-89BDC36BAE15}">
      <dgm:prSet/>
      <dgm:spPr/>
      <dgm:t>
        <a:bodyPr/>
        <a:lstStyle/>
        <a:p>
          <a:endParaRPr lang="en-US"/>
        </a:p>
      </dgm:t>
    </dgm:pt>
    <dgm:pt modelId="{3E808063-B041-4F16-A134-9B9F845FBD0D}" type="sibTrans" cxnId="{72C9A6C8-31DE-4AEC-A8CC-89BDC36BAE15}">
      <dgm:prSet/>
      <dgm:spPr/>
      <dgm:t>
        <a:bodyPr/>
        <a:lstStyle/>
        <a:p>
          <a:endParaRPr lang="en-US"/>
        </a:p>
      </dgm:t>
    </dgm:pt>
    <dgm:pt modelId="{E7A661B6-DDBD-4257-8951-D0D5EC5255C7}">
      <dgm:prSet/>
      <dgm:spPr/>
      <dgm:t>
        <a:bodyPr/>
        <a:lstStyle/>
        <a:p>
          <a:endParaRPr lang="en-US" dirty="0"/>
        </a:p>
      </dgm:t>
    </dgm:pt>
    <dgm:pt modelId="{EEEF0DC6-9A88-41D1-B223-B4FCBA592080}" type="parTrans" cxnId="{9324E3F0-E138-4E2C-B716-FF2EBDD8C301}">
      <dgm:prSet/>
      <dgm:spPr/>
      <dgm:t>
        <a:bodyPr/>
        <a:lstStyle/>
        <a:p>
          <a:endParaRPr lang="en-US"/>
        </a:p>
      </dgm:t>
    </dgm:pt>
    <dgm:pt modelId="{D23269E0-A4CD-459F-8299-E37EB082BF81}" type="sibTrans" cxnId="{9324E3F0-E138-4E2C-B716-FF2EBDD8C301}">
      <dgm:prSet/>
      <dgm:spPr/>
      <dgm:t>
        <a:bodyPr/>
        <a:lstStyle/>
        <a:p>
          <a:endParaRPr lang="en-US"/>
        </a:p>
      </dgm:t>
    </dgm:pt>
    <dgm:pt modelId="{15D6E33D-AE71-4B77-B096-545BF1912A4F}" type="pres">
      <dgm:prSet presAssocID="{9EAC5822-4FEC-4751-B9DE-1AEBF502D7F2}" presName="root" presStyleCnt="0">
        <dgm:presLayoutVars>
          <dgm:dir/>
          <dgm:resizeHandles val="exact"/>
        </dgm:presLayoutVars>
      </dgm:prSet>
      <dgm:spPr/>
    </dgm:pt>
    <dgm:pt modelId="{94CC4ABA-7F2B-4A30-BA2B-DA3851F3CFB8}" type="pres">
      <dgm:prSet presAssocID="{4ACDBAD9-D7BB-46A9-AA50-99DA492067F1}" presName="compNode" presStyleCnt="0"/>
      <dgm:spPr/>
    </dgm:pt>
    <dgm:pt modelId="{725F2A3F-696A-4F16-B86D-3BD182B61D81}" type="pres">
      <dgm:prSet presAssocID="{4ACDBAD9-D7BB-46A9-AA50-99DA492067F1}" presName="bgRect" presStyleLbl="bgShp" presStyleIdx="0" presStyleCnt="3"/>
      <dgm:spPr/>
    </dgm:pt>
    <dgm:pt modelId="{FA2849C8-FDA8-47A7-8020-C82F1B27E764}" type="pres">
      <dgm:prSet presAssocID="{4ACDBAD9-D7BB-46A9-AA50-99DA492067F1}" presName="iconRect" presStyleLbl="node1" presStyleIdx="0" presStyleCnt="3" custLinFactX="239960" custLinFactNeighborX="300000" custLinFactNeighborY="611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רשת"/>
        </a:ext>
      </dgm:extLst>
    </dgm:pt>
    <dgm:pt modelId="{695F4129-51A2-4460-B06F-5E18CA8EF0DD}" type="pres">
      <dgm:prSet presAssocID="{4ACDBAD9-D7BB-46A9-AA50-99DA492067F1}" presName="spaceRect" presStyleCnt="0"/>
      <dgm:spPr/>
    </dgm:pt>
    <dgm:pt modelId="{37F45AB5-9C4C-4B31-AD47-E1A380B8DF90}" type="pres">
      <dgm:prSet presAssocID="{4ACDBAD9-D7BB-46A9-AA50-99DA492067F1}" presName="parTx" presStyleLbl="revTx" presStyleIdx="0" presStyleCnt="3">
        <dgm:presLayoutVars>
          <dgm:chMax val="0"/>
          <dgm:chPref val="0"/>
        </dgm:presLayoutVars>
      </dgm:prSet>
      <dgm:spPr/>
    </dgm:pt>
    <dgm:pt modelId="{A706ECC3-56E2-4DC8-BFF6-01FA89C45EDB}" type="pres">
      <dgm:prSet presAssocID="{FD0517C1-FF11-459E-9070-01C1F95FB5FA}" presName="sibTrans" presStyleCnt="0"/>
      <dgm:spPr/>
    </dgm:pt>
    <dgm:pt modelId="{E3F6ECF6-E1FA-4F5B-8035-32D8929BB2AB}" type="pres">
      <dgm:prSet presAssocID="{3680FA7A-0AB4-4D00-8891-462583FF1534}" presName="compNode" presStyleCnt="0"/>
      <dgm:spPr/>
    </dgm:pt>
    <dgm:pt modelId="{13248B2E-953C-454D-B6CF-542B33A48E3B}" type="pres">
      <dgm:prSet presAssocID="{3680FA7A-0AB4-4D00-8891-462583FF1534}" presName="bgRect" presStyleLbl="bgShp" presStyleIdx="1" presStyleCnt="3"/>
      <dgm:spPr/>
    </dgm:pt>
    <dgm:pt modelId="{DA744439-E4B3-4CAC-89DA-6F1255275C5B}" type="pres">
      <dgm:prSet presAssocID="{3680FA7A-0AB4-4D00-8891-462583FF1534}" presName="iconRect" presStyleLbl="node1" presStyleIdx="1" presStyleCnt="3" custLinFactX="238124" custLinFactNeighborX="300000" custLinFactNeighborY="42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כתוביות"/>
        </a:ext>
      </dgm:extLst>
    </dgm:pt>
    <dgm:pt modelId="{776C64B7-EE8D-48BE-8D91-F6D671EE601D}" type="pres">
      <dgm:prSet presAssocID="{3680FA7A-0AB4-4D00-8891-462583FF1534}" presName="spaceRect" presStyleCnt="0"/>
      <dgm:spPr/>
    </dgm:pt>
    <dgm:pt modelId="{26DD2F33-3ECF-4289-8805-B6A62B20DE9E}" type="pres">
      <dgm:prSet presAssocID="{3680FA7A-0AB4-4D00-8891-462583FF1534}" presName="parTx" presStyleLbl="revTx" presStyleIdx="1" presStyleCnt="3">
        <dgm:presLayoutVars>
          <dgm:chMax val="0"/>
          <dgm:chPref val="0"/>
        </dgm:presLayoutVars>
      </dgm:prSet>
      <dgm:spPr/>
    </dgm:pt>
    <dgm:pt modelId="{F3056813-2DA6-499F-8E0A-3650F38969E4}" type="pres">
      <dgm:prSet presAssocID="{3E808063-B041-4F16-A134-9B9F845FBD0D}" presName="sibTrans" presStyleCnt="0"/>
      <dgm:spPr/>
    </dgm:pt>
    <dgm:pt modelId="{DDDB0252-651E-436D-883D-E961C69E586F}" type="pres">
      <dgm:prSet presAssocID="{E7A661B6-DDBD-4257-8951-D0D5EC5255C7}" presName="compNode" presStyleCnt="0"/>
      <dgm:spPr/>
    </dgm:pt>
    <dgm:pt modelId="{E08A1CAD-E76F-4E42-A24B-A9DBFF9C307A}" type="pres">
      <dgm:prSet presAssocID="{E7A661B6-DDBD-4257-8951-D0D5EC5255C7}" presName="bgRect" presStyleLbl="bgShp" presStyleIdx="2" presStyleCnt="3" custLinFactNeighborX="6537" custLinFactNeighborY="-357"/>
      <dgm:spPr/>
    </dgm:pt>
    <dgm:pt modelId="{2E40763C-5F9C-4C60-84EF-82AF0936BC61}" type="pres">
      <dgm:prSet presAssocID="{E7A661B6-DDBD-4257-8951-D0D5EC5255C7}" presName="iconRect" presStyleLbl="node1" presStyleIdx="2" presStyleCnt="3" custLinFactX="241392" custLinFactNeighborX="300000" custLinFactNeighborY="-65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אזהרה"/>
        </a:ext>
      </dgm:extLst>
    </dgm:pt>
    <dgm:pt modelId="{0256A7DA-CDE4-43C1-AA41-B1D0D41E86C8}" type="pres">
      <dgm:prSet presAssocID="{E7A661B6-DDBD-4257-8951-D0D5EC5255C7}" presName="spaceRect" presStyleCnt="0"/>
      <dgm:spPr/>
    </dgm:pt>
    <dgm:pt modelId="{16EA0834-5405-42E1-941E-97BD193E99A0}" type="pres">
      <dgm:prSet presAssocID="{E7A661B6-DDBD-4257-8951-D0D5EC5255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17DA43-5E4E-42D9-A4DB-AED1D6F668AA}" type="presOf" srcId="{4ACDBAD9-D7BB-46A9-AA50-99DA492067F1}" destId="{37F45AB5-9C4C-4B31-AD47-E1A380B8DF90}" srcOrd="0" destOrd="0" presId="urn:microsoft.com/office/officeart/2018/2/layout/IconVerticalSolidList"/>
    <dgm:cxn modelId="{CD928E7B-E960-4805-9A69-EDC3E18E4852}" type="presOf" srcId="{E7A661B6-DDBD-4257-8951-D0D5EC5255C7}" destId="{16EA0834-5405-42E1-941E-97BD193E99A0}" srcOrd="0" destOrd="0" presId="urn:microsoft.com/office/officeart/2018/2/layout/IconVerticalSolidList"/>
    <dgm:cxn modelId="{8684B187-71F7-467F-9A0A-A507E07B8C41}" srcId="{9EAC5822-4FEC-4751-B9DE-1AEBF502D7F2}" destId="{4ACDBAD9-D7BB-46A9-AA50-99DA492067F1}" srcOrd="0" destOrd="0" parTransId="{5892F73D-47A5-416E-B026-751215651D38}" sibTransId="{FD0517C1-FF11-459E-9070-01C1F95FB5FA}"/>
    <dgm:cxn modelId="{C4C24AB8-9EDF-495B-9A25-362600FCDEE4}" type="presOf" srcId="{9EAC5822-4FEC-4751-B9DE-1AEBF502D7F2}" destId="{15D6E33D-AE71-4B77-B096-545BF1912A4F}" srcOrd="0" destOrd="0" presId="urn:microsoft.com/office/officeart/2018/2/layout/IconVerticalSolidList"/>
    <dgm:cxn modelId="{AE40FAB8-D660-462B-A951-04CD3F932E80}" type="presOf" srcId="{3680FA7A-0AB4-4D00-8891-462583FF1534}" destId="{26DD2F33-3ECF-4289-8805-B6A62B20DE9E}" srcOrd="0" destOrd="0" presId="urn:microsoft.com/office/officeart/2018/2/layout/IconVerticalSolidList"/>
    <dgm:cxn modelId="{72C9A6C8-31DE-4AEC-A8CC-89BDC36BAE15}" srcId="{9EAC5822-4FEC-4751-B9DE-1AEBF502D7F2}" destId="{3680FA7A-0AB4-4D00-8891-462583FF1534}" srcOrd="1" destOrd="0" parTransId="{C0BE7AE4-460E-4FFA-95DF-8B36907F279C}" sibTransId="{3E808063-B041-4F16-A134-9B9F845FBD0D}"/>
    <dgm:cxn modelId="{9324E3F0-E138-4E2C-B716-FF2EBDD8C301}" srcId="{9EAC5822-4FEC-4751-B9DE-1AEBF502D7F2}" destId="{E7A661B6-DDBD-4257-8951-D0D5EC5255C7}" srcOrd="2" destOrd="0" parTransId="{EEEF0DC6-9A88-41D1-B223-B4FCBA592080}" sibTransId="{D23269E0-A4CD-459F-8299-E37EB082BF81}"/>
    <dgm:cxn modelId="{BC843191-281D-49F5-BC21-DB17B66FE8D7}" type="presParOf" srcId="{15D6E33D-AE71-4B77-B096-545BF1912A4F}" destId="{94CC4ABA-7F2B-4A30-BA2B-DA3851F3CFB8}" srcOrd="0" destOrd="0" presId="urn:microsoft.com/office/officeart/2018/2/layout/IconVerticalSolidList"/>
    <dgm:cxn modelId="{8D790C51-F71B-4381-8A42-E23103729D60}" type="presParOf" srcId="{94CC4ABA-7F2B-4A30-BA2B-DA3851F3CFB8}" destId="{725F2A3F-696A-4F16-B86D-3BD182B61D81}" srcOrd="0" destOrd="0" presId="urn:microsoft.com/office/officeart/2018/2/layout/IconVerticalSolidList"/>
    <dgm:cxn modelId="{7912E8D2-3288-4E94-9FB3-E364D8D4D5DE}" type="presParOf" srcId="{94CC4ABA-7F2B-4A30-BA2B-DA3851F3CFB8}" destId="{FA2849C8-FDA8-47A7-8020-C82F1B27E764}" srcOrd="1" destOrd="0" presId="urn:microsoft.com/office/officeart/2018/2/layout/IconVerticalSolidList"/>
    <dgm:cxn modelId="{B1C7B1B4-C2CD-49E1-A3A5-CE697C2D673D}" type="presParOf" srcId="{94CC4ABA-7F2B-4A30-BA2B-DA3851F3CFB8}" destId="{695F4129-51A2-4460-B06F-5E18CA8EF0DD}" srcOrd="2" destOrd="0" presId="urn:microsoft.com/office/officeart/2018/2/layout/IconVerticalSolidList"/>
    <dgm:cxn modelId="{B6127C1D-FFA5-4212-AF35-59AFA1EAB64C}" type="presParOf" srcId="{94CC4ABA-7F2B-4A30-BA2B-DA3851F3CFB8}" destId="{37F45AB5-9C4C-4B31-AD47-E1A380B8DF90}" srcOrd="3" destOrd="0" presId="urn:microsoft.com/office/officeart/2018/2/layout/IconVerticalSolidList"/>
    <dgm:cxn modelId="{B33260CD-9AA0-4254-B8B1-9E1B3F5BB3DD}" type="presParOf" srcId="{15D6E33D-AE71-4B77-B096-545BF1912A4F}" destId="{A706ECC3-56E2-4DC8-BFF6-01FA89C45EDB}" srcOrd="1" destOrd="0" presId="urn:microsoft.com/office/officeart/2018/2/layout/IconVerticalSolidList"/>
    <dgm:cxn modelId="{F5980769-64B1-4FEF-8DD4-D6528FEB4620}" type="presParOf" srcId="{15D6E33D-AE71-4B77-B096-545BF1912A4F}" destId="{E3F6ECF6-E1FA-4F5B-8035-32D8929BB2AB}" srcOrd="2" destOrd="0" presId="urn:microsoft.com/office/officeart/2018/2/layout/IconVerticalSolidList"/>
    <dgm:cxn modelId="{D5799FDF-D9AB-44F9-BD59-60D3C02DE3B7}" type="presParOf" srcId="{E3F6ECF6-E1FA-4F5B-8035-32D8929BB2AB}" destId="{13248B2E-953C-454D-B6CF-542B33A48E3B}" srcOrd="0" destOrd="0" presId="urn:microsoft.com/office/officeart/2018/2/layout/IconVerticalSolidList"/>
    <dgm:cxn modelId="{2B87F8B0-66ED-451A-9E6F-AD15982443D0}" type="presParOf" srcId="{E3F6ECF6-E1FA-4F5B-8035-32D8929BB2AB}" destId="{DA744439-E4B3-4CAC-89DA-6F1255275C5B}" srcOrd="1" destOrd="0" presId="urn:microsoft.com/office/officeart/2018/2/layout/IconVerticalSolidList"/>
    <dgm:cxn modelId="{1734E0B1-77F0-42A4-BF26-3E567165A6B9}" type="presParOf" srcId="{E3F6ECF6-E1FA-4F5B-8035-32D8929BB2AB}" destId="{776C64B7-EE8D-48BE-8D91-F6D671EE601D}" srcOrd="2" destOrd="0" presId="urn:microsoft.com/office/officeart/2018/2/layout/IconVerticalSolidList"/>
    <dgm:cxn modelId="{5FC57931-A086-4390-800F-ADEFC8853B6F}" type="presParOf" srcId="{E3F6ECF6-E1FA-4F5B-8035-32D8929BB2AB}" destId="{26DD2F33-3ECF-4289-8805-B6A62B20DE9E}" srcOrd="3" destOrd="0" presId="urn:microsoft.com/office/officeart/2018/2/layout/IconVerticalSolidList"/>
    <dgm:cxn modelId="{9068A7CA-5DFE-4DEF-A47B-83B4AE40F33B}" type="presParOf" srcId="{15D6E33D-AE71-4B77-B096-545BF1912A4F}" destId="{F3056813-2DA6-499F-8E0A-3650F38969E4}" srcOrd="3" destOrd="0" presId="urn:microsoft.com/office/officeart/2018/2/layout/IconVerticalSolidList"/>
    <dgm:cxn modelId="{65C1B9E3-75D5-43A0-9563-5F794F7605B8}" type="presParOf" srcId="{15D6E33D-AE71-4B77-B096-545BF1912A4F}" destId="{DDDB0252-651E-436D-883D-E961C69E586F}" srcOrd="4" destOrd="0" presId="urn:microsoft.com/office/officeart/2018/2/layout/IconVerticalSolidList"/>
    <dgm:cxn modelId="{5F3BB67E-014C-4D77-A3CD-18CDF2CCDEC5}" type="presParOf" srcId="{DDDB0252-651E-436D-883D-E961C69E586F}" destId="{E08A1CAD-E76F-4E42-A24B-A9DBFF9C307A}" srcOrd="0" destOrd="0" presId="urn:microsoft.com/office/officeart/2018/2/layout/IconVerticalSolidList"/>
    <dgm:cxn modelId="{3EE2669C-254B-4C5D-B26A-864175DED6FD}" type="presParOf" srcId="{DDDB0252-651E-436D-883D-E961C69E586F}" destId="{2E40763C-5F9C-4C60-84EF-82AF0936BC61}" srcOrd="1" destOrd="0" presId="urn:microsoft.com/office/officeart/2018/2/layout/IconVerticalSolidList"/>
    <dgm:cxn modelId="{69E4768B-FB23-40DD-9D0F-91759FB5D2AB}" type="presParOf" srcId="{DDDB0252-651E-436D-883D-E961C69E586F}" destId="{0256A7DA-CDE4-43C1-AA41-B1D0D41E86C8}" srcOrd="2" destOrd="0" presId="urn:microsoft.com/office/officeart/2018/2/layout/IconVerticalSolidList"/>
    <dgm:cxn modelId="{02875C4E-0E03-4781-8C58-54E6B0650FA1}" type="presParOf" srcId="{DDDB0252-651E-436D-883D-E961C69E586F}" destId="{16EA0834-5405-42E1-941E-97BD193E99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F2A3F-696A-4F16-B86D-3BD182B61D81}">
      <dsp:nvSpPr>
        <dsp:cNvPr id="0" name=""/>
        <dsp:cNvSpPr/>
      </dsp:nvSpPr>
      <dsp:spPr>
        <a:xfrm>
          <a:off x="0" y="717"/>
          <a:ext cx="6622025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849C8-FDA8-47A7-8020-C82F1B27E764}">
      <dsp:nvSpPr>
        <dsp:cNvPr id="0" name=""/>
        <dsp:cNvSpPr/>
      </dsp:nvSpPr>
      <dsp:spPr>
        <a:xfrm>
          <a:off x="5494975" y="435035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45AB5-9C4C-4B31-AD47-E1A380B8DF90}">
      <dsp:nvSpPr>
        <dsp:cNvPr id="0" name=""/>
        <dsp:cNvSpPr/>
      </dsp:nvSpPr>
      <dsp:spPr>
        <a:xfrm>
          <a:off x="1939533" y="717"/>
          <a:ext cx="4682491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939533" y="717"/>
        <a:ext cx="4682491" cy="1679249"/>
      </dsp:txXfrm>
    </dsp:sp>
    <dsp:sp modelId="{13248B2E-953C-454D-B6CF-542B33A48E3B}">
      <dsp:nvSpPr>
        <dsp:cNvPr id="0" name=""/>
        <dsp:cNvSpPr/>
      </dsp:nvSpPr>
      <dsp:spPr>
        <a:xfrm>
          <a:off x="0" y="2099779"/>
          <a:ext cx="6622025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44439-E4B3-4CAC-89DA-6F1255275C5B}">
      <dsp:nvSpPr>
        <dsp:cNvPr id="0" name=""/>
        <dsp:cNvSpPr/>
      </dsp:nvSpPr>
      <dsp:spPr>
        <a:xfrm>
          <a:off x="5478017" y="2516401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D2F33-3ECF-4289-8805-B6A62B20DE9E}">
      <dsp:nvSpPr>
        <dsp:cNvPr id="0" name=""/>
        <dsp:cNvSpPr/>
      </dsp:nvSpPr>
      <dsp:spPr>
        <a:xfrm>
          <a:off x="1939533" y="2099779"/>
          <a:ext cx="4682491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939533" y="2099779"/>
        <a:ext cx="4682491" cy="1679249"/>
      </dsp:txXfrm>
    </dsp:sp>
    <dsp:sp modelId="{E08A1CAD-E76F-4E42-A24B-A9DBFF9C307A}">
      <dsp:nvSpPr>
        <dsp:cNvPr id="0" name=""/>
        <dsp:cNvSpPr/>
      </dsp:nvSpPr>
      <dsp:spPr>
        <a:xfrm>
          <a:off x="0" y="4192846"/>
          <a:ext cx="6622025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0763C-5F9C-4C60-84EF-82AF0936BC61}">
      <dsp:nvSpPr>
        <dsp:cNvPr id="0" name=""/>
        <dsp:cNvSpPr/>
      </dsp:nvSpPr>
      <dsp:spPr>
        <a:xfrm>
          <a:off x="5508200" y="4516621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A0834-5405-42E1-941E-97BD193E99A0}">
      <dsp:nvSpPr>
        <dsp:cNvPr id="0" name=""/>
        <dsp:cNvSpPr/>
      </dsp:nvSpPr>
      <dsp:spPr>
        <a:xfrm>
          <a:off x="1939533" y="4198841"/>
          <a:ext cx="4682491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939533" y="4198841"/>
        <a:ext cx="4682491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134449-DCA7-D799-8333-E608A8F15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1A331E2-388D-662E-1796-E2D62EBE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89685F0-B7E5-46C0-5B13-AF5EEA1E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D38C6B1-E01A-1A7B-B2E1-06BF34E4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A99347D-9B1B-04C9-E453-6889543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226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EBBFA2-2F37-3217-C335-EA35084F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3C5DD2F-E15E-4407-E3B3-D1F53209B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C7F08A6-BCDF-243F-2339-94951933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72A0C25-2660-DD4D-57A2-10B40D9C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4EB44E8-1373-4EA1-9174-BDA7BE80A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135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4A27AA6-B69F-D232-D7F6-2F34A1F9F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AFC4E54-3E49-6ACE-17AB-BEB2C6BE3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7217AD1-A30C-34FA-1E6F-1C6C4A97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8F78960-D409-16BC-8077-78B2AB38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F0856A3-A48E-F8C3-F835-0E84381C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069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746C6B-D051-9EA6-471E-B340F4DD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013F64B-F3A7-9067-FF19-E253CBE95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DC2187A-F73D-A756-AFC3-B508D5F2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F89AE2-4F64-C14A-B5B1-57AD0484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FECB3BD-5BCB-E8A5-9386-1AAD1507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1165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C61B84-4A12-041F-7F57-A8EA425DE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82DA449-590A-8C8C-8470-8F7929370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2653942-BCAA-78A6-2C8E-1F1D55C4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3ECDACC-9623-DFDF-74EF-30ED5E73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F2CAD9D-84F2-572C-096D-DAF17B03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7857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C5920D-E752-3515-61FF-CBF82C78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A4FE97A-5339-B3AC-060E-1DB6A4B6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5763879-DA11-F43D-AC0B-2E6B8C6C3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4614B67-8901-94F4-DD51-3E172151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DB115F3-8C35-2415-2E33-A442E33F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8B8AD30-749E-6444-F170-4922B70E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789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8C0B3F-DCA9-9E6E-9FBB-312A55DE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3AB2466-0694-E940-D976-F0EAF7C9B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2434796-1261-CD4B-FDD9-1CE338CCB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70DE341-7511-1F51-9EA8-3A7F08A34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C84A928-726B-594D-8C36-1D061B07B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77D5C29-B082-369C-56C9-8B09C59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D2467AE-985F-FB2A-9DEA-20E285A0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FC903D9-C335-BADF-85D9-B019624C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956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26FC29D-9939-1AE4-1306-65089FB9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7888F8E-0262-6B63-A02D-E0FCFF85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77C9C9F-1022-38CF-0E00-D9887918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83E5A07-9218-AF31-0ECD-23FD738F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72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2295562-371D-E19C-B998-BF85D21B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F7F1278-6B37-DC09-1B24-3C7264C1C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80961BB-D130-4DB7-2DF5-EC529A14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554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26EFAB-45EC-3EE4-24A6-258E97942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28B2470-2BAD-7CF2-200F-947E77CC7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C01E3BF-D775-6F48-D15A-A806E4F0E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7CCD5B5-343C-04A8-A107-13292B1A6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935D31C-780A-3CB2-13A1-A762F9E7C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D52B772-83F8-F20B-97D7-E33C545A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032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05DAB0-9EA5-EDD6-0416-702DF1C17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B126969-95B9-DC9B-5768-E4CE128AD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0D27AFB-5F26-F294-368C-A22942271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A622ADC-B957-4E04-9662-5393339B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1EEDA38-6EA4-AE16-4C88-D20866F5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118778C-BF9D-CBBE-0D34-FDB93DFC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477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48C6FE3-63CB-8D41-EFA5-AC3D0739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814E4A-CC1A-B3D6-6BE1-FD3FBB31D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F3187D9-BC0C-E876-BCEA-7D1C8151D7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EE22183-CA13-DB02-D58B-0D8EE2E7A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9B8453D-9A15-D98C-E3F2-4DD7EE058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572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וידאו 4" descr="שרתי מחשב">
            <a:extLst>
              <a:ext uri="{FF2B5EF4-FFF2-40B4-BE49-F238E27FC236}">
                <a16:creationId xmlns:a16="http://schemas.microsoft.com/office/drawing/2014/main" id="{D1CF84C4-924C-A3FA-DAB5-AD874C8B7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535A338-9F92-61D4-42E2-F7854917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e-IL" sz="5200" dirty="0">
                <a:solidFill>
                  <a:srgbClr val="FFFFFF"/>
                </a:solidFill>
                <a:cs typeface="+mn-cs"/>
              </a:rPr>
              <a:t>פרויקט במגשימים מגן שרת </a:t>
            </a:r>
            <a:r>
              <a:rPr lang="en-US" sz="5200" dirty="0">
                <a:solidFill>
                  <a:srgbClr val="FFFFFF"/>
                </a:solidFill>
                <a:cs typeface="+mn-cs"/>
              </a:rPr>
              <a:t>IDS/IPS</a:t>
            </a:r>
            <a:endParaRPr lang="he-IL" sz="520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5068C17-48E1-FF43-8632-5DC6BC7FA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e-IL" dirty="0">
                <a:solidFill>
                  <a:srgbClr val="FFFFFF"/>
                </a:solidFill>
              </a:rPr>
              <a:t>מאור קבלו ואיתי </a:t>
            </a:r>
            <a:r>
              <a:rPr lang="he-IL" dirty="0" err="1">
                <a:solidFill>
                  <a:srgbClr val="FFFFFF"/>
                </a:solidFill>
              </a:rPr>
              <a:t>ריפ-זיידיס</a:t>
            </a:r>
            <a:endParaRPr lang="he-IL" dirty="0">
              <a:solidFill>
                <a:srgbClr val="FFFFFF"/>
              </a:solidFill>
            </a:endParaRPr>
          </a:p>
          <a:p>
            <a:endParaRPr lang="he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9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bandwidth_limiting">
            <a:hlinkClick r:id="" action="ppaction://media"/>
            <a:extLst>
              <a:ext uri="{FF2B5EF4-FFF2-40B4-BE49-F238E27FC236}">
                <a16:creationId xmlns:a16="http://schemas.microsoft.com/office/drawing/2014/main" id="{F4F3A967-8B27-0F82-5385-42BA23312E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1231" y="376380"/>
            <a:ext cx="10853762" cy="6105240"/>
          </a:xfrm>
          <a:prstGeom prst="rect">
            <a:avLst/>
          </a:prstGeom>
        </p:spPr>
      </p:pic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806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615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7A814C-084C-F0A5-55CA-B2F589533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747" y="1494872"/>
            <a:ext cx="5354512" cy="4642020"/>
          </a:xfrm>
        </p:spPr>
        <p:txBody>
          <a:bodyPr anchor="t">
            <a:normAutofit/>
          </a:bodyPr>
          <a:lstStyle/>
          <a:p>
            <a:r>
              <a:rPr lang="he-IL" sz="1800" dirty="0">
                <a:solidFill>
                  <a:schemeClr val="bg1"/>
                </a:solidFill>
              </a:rPr>
              <a:t>הכלי בו השתמשנו לזיהוי מתקפת </a:t>
            </a:r>
            <a:r>
              <a:rPr lang="en-US" sz="1800" dirty="0">
                <a:solidFill>
                  <a:schemeClr val="bg1"/>
                </a:solidFill>
              </a:rPr>
              <a:t>Port Scanning</a:t>
            </a:r>
          </a:p>
          <a:p>
            <a:pPr marL="0" indent="0">
              <a:buNone/>
            </a:pPr>
            <a:endParaRPr lang="he-IL" sz="1800" dirty="0">
              <a:solidFill>
                <a:schemeClr val="bg1"/>
              </a:solidFill>
            </a:endParaRPr>
          </a:p>
          <a:p>
            <a:r>
              <a:rPr lang="he-IL" sz="1800" dirty="0">
                <a:solidFill>
                  <a:schemeClr val="bg1"/>
                </a:solidFill>
              </a:rPr>
              <a:t>משתמשים בו כדי לזהות מתקפת </a:t>
            </a:r>
            <a:r>
              <a:rPr lang="en-US" sz="1800" dirty="0">
                <a:solidFill>
                  <a:schemeClr val="bg1"/>
                </a:solidFill>
              </a:rPr>
              <a:t>SYN Scan</a:t>
            </a:r>
            <a:r>
              <a:rPr lang="he-IL" sz="1800" dirty="0">
                <a:solidFill>
                  <a:schemeClr val="bg1"/>
                </a:solidFill>
              </a:rPr>
              <a:t> (אי אפשר לזהות עם קוד </a:t>
            </a:r>
            <a:r>
              <a:rPr lang="he-IL" sz="1800" dirty="0" err="1">
                <a:solidFill>
                  <a:schemeClr val="bg1"/>
                </a:solidFill>
              </a:rPr>
              <a:t>הפרוקסי</a:t>
            </a:r>
            <a:r>
              <a:rPr lang="he-IL" sz="1800" dirty="0">
                <a:solidFill>
                  <a:schemeClr val="bg1"/>
                </a:solidFill>
              </a:rPr>
              <a:t> מכיוון שאין חיבור ממשי אליו במתקפה)</a:t>
            </a:r>
          </a:p>
          <a:p>
            <a:endParaRPr lang="he-IL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PcapPlusPlus</a:t>
            </a:r>
            <a:r>
              <a:rPr lang="he-IL" sz="1800" dirty="0">
                <a:solidFill>
                  <a:schemeClr val="bg1"/>
                </a:solidFill>
              </a:rPr>
              <a:t> – ספרייה בשפת </a:t>
            </a:r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he-IL" sz="1800" dirty="0">
                <a:solidFill>
                  <a:schemeClr val="bg1"/>
                </a:solidFill>
              </a:rPr>
              <a:t> שעוזרת להסניף את התעבורה ולנתח אותה דרך הקוד (כמו מין </a:t>
            </a:r>
            <a:r>
              <a:rPr lang="en-US" sz="1800" dirty="0">
                <a:solidFill>
                  <a:schemeClr val="bg1"/>
                </a:solidFill>
              </a:rPr>
              <a:t>API</a:t>
            </a:r>
            <a:r>
              <a:rPr lang="he-IL" sz="1800" dirty="0">
                <a:solidFill>
                  <a:schemeClr val="bg1"/>
                </a:solidFill>
              </a:rPr>
              <a:t> של </a:t>
            </a:r>
            <a:r>
              <a:rPr lang="en-US" sz="1800" dirty="0">
                <a:solidFill>
                  <a:schemeClr val="bg1"/>
                </a:solidFill>
              </a:rPr>
              <a:t>Wireshark</a:t>
            </a:r>
            <a:r>
              <a:rPr lang="he-IL" sz="1800" dirty="0">
                <a:solidFill>
                  <a:schemeClr val="bg1"/>
                </a:solidFill>
              </a:rPr>
              <a:t>) </a:t>
            </a:r>
          </a:p>
          <a:p>
            <a:r>
              <a:rPr lang="he-IL" sz="1800" dirty="0">
                <a:solidFill>
                  <a:schemeClr val="bg1"/>
                </a:solidFill>
              </a:rPr>
              <a:t>באמצעות הספרייה אנחנו "מסתכלים מלמעלה" על כל </a:t>
            </a:r>
            <a:r>
              <a:rPr lang="he-IL" sz="1800" dirty="0" err="1">
                <a:solidFill>
                  <a:schemeClr val="bg1"/>
                </a:solidFill>
              </a:rPr>
              <a:t>הפקטות</a:t>
            </a:r>
            <a:r>
              <a:rPr lang="he-IL" sz="1800" dirty="0">
                <a:solidFill>
                  <a:schemeClr val="bg1"/>
                </a:solidFill>
              </a:rPr>
              <a:t> בתעבורה </a:t>
            </a:r>
            <a:r>
              <a:rPr lang="he-IL" sz="1800" dirty="0" err="1">
                <a:solidFill>
                  <a:schemeClr val="bg1"/>
                </a:solidFill>
              </a:rPr>
              <a:t>בפרוקסי</a:t>
            </a:r>
            <a:r>
              <a:rPr lang="he-IL" sz="1800" dirty="0">
                <a:solidFill>
                  <a:schemeClr val="bg1"/>
                </a:solidFill>
              </a:rPr>
              <a:t> ובודקים את ה-</a:t>
            </a:r>
            <a:r>
              <a:rPr lang="en-US" sz="1800" dirty="0" err="1">
                <a:solidFill>
                  <a:schemeClr val="bg1"/>
                </a:solidFill>
              </a:rPr>
              <a:t>Dest</a:t>
            </a:r>
            <a:r>
              <a:rPr lang="en-US" sz="1800" dirty="0">
                <a:solidFill>
                  <a:schemeClr val="bg1"/>
                </a:solidFill>
              </a:rPr>
              <a:t> Port</a:t>
            </a:r>
            <a:r>
              <a:rPr lang="he-IL" sz="1800" dirty="0">
                <a:solidFill>
                  <a:schemeClr val="bg1"/>
                </a:solidFill>
              </a:rPr>
              <a:t> שלהם ולפי כך אנחנו פועלים בהתאם.</a:t>
            </a:r>
          </a:p>
          <a:p>
            <a:endParaRPr lang="he-IL" sz="1800" dirty="0">
              <a:solidFill>
                <a:schemeClr val="bg1"/>
              </a:solidFill>
            </a:endParaRPr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6156" name="Rectangle 6155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7" name="Rectangle 6156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61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6162" name="Freeform: Shape 6161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3" name="Freeform: Shape 6162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4" name="Freeform: Shape 6163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5" name="Freeform: Shape 6164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6" name="Freeform: Shape 6165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7" name="Freeform: Shape 6166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8" name="Freeform: Shape 6167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9" name="Freeform: Shape 6168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0" name="Freeform: Shape 6169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1" name="Freeform: Shape 6170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2" name="Freeform: Shape 6171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3" name="Freeform: Shape 6172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4" name="Freeform: Shape 6173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148" name="Picture 4" descr="GitHub - seladb/PcapPlusPlus: PcapPlusPlus is a multiplatform C++ library  for capturing, parsing and crafting of network packets. It is designed to  be efficient, powerful and easy to use. It provides C++ wrappers">
            <a:extLst>
              <a:ext uri="{FF2B5EF4-FFF2-40B4-BE49-F238E27FC236}">
                <a16:creationId xmlns:a16="http://schemas.microsoft.com/office/drawing/2014/main" id="{D98907FB-44CB-EC46-13FF-0493CD344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4453" y="417446"/>
            <a:ext cx="3519189" cy="71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CP SYN (Stealth) Scan (-sS) | Nmap Network Scanning">
            <a:extLst>
              <a:ext uri="{FF2B5EF4-FFF2-40B4-BE49-F238E27FC236}">
                <a16:creationId xmlns:a16="http://schemas.microsoft.com/office/drawing/2014/main" id="{276F8397-1827-F21D-37D9-7A505DA64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49" y="1057255"/>
            <a:ext cx="4680540" cy="102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loud and a blue eye standing from the right side of the cloud logo type">
            <a:extLst>
              <a:ext uri="{FF2B5EF4-FFF2-40B4-BE49-F238E27FC236}">
                <a16:creationId xmlns:a16="http://schemas.microsoft.com/office/drawing/2014/main" id="{33017810-2E37-7CBF-5043-D41C075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19" y="24731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Rectangle 307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1B98592-40D9-7FC1-AA4D-FF524BFB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he-IL" sz="3700">
                <a:solidFill>
                  <a:schemeClr val="bg1"/>
                </a:solidFill>
                <a:cs typeface="+mn-cs"/>
              </a:rPr>
              <a:t>מזהה מתקפת </a:t>
            </a:r>
            <a:r>
              <a:rPr lang="en-US" sz="3700">
                <a:solidFill>
                  <a:schemeClr val="bg1"/>
                </a:solidFill>
                <a:cs typeface="+mn-cs"/>
              </a:rPr>
              <a:t>Port Scanning</a:t>
            </a:r>
            <a:endParaRPr lang="he-IL" sz="3700">
              <a:solidFill>
                <a:schemeClr val="bg1"/>
              </a:solidFill>
              <a:cs typeface="+mn-cs"/>
            </a:endParaRPr>
          </a:p>
        </p:txBody>
      </p:sp>
      <p:grpSp>
        <p:nvGrpSpPr>
          <p:cNvPr id="3104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5" name="Freeform: Shape 3082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06" name="Oval 3084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07" name="Oval 3086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Nmap Commands Cheatsheet - אפליקציות ב-Google Play">
            <a:extLst>
              <a:ext uri="{FF2B5EF4-FFF2-40B4-BE49-F238E27FC236}">
                <a16:creationId xmlns:a16="http://schemas.microsoft.com/office/drawing/2014/main" id="{F10C479D-F7D7-72AF-2DDB-7B8E2996B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7970" y="1765132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8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9" name="Freeform: Shape 3090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0" name="Freeform: Shape 3092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1" name="Freeform: Shape 3093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2" name="Freeform: Shape 3094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3" name="Freeform: Shape 3095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4" name="Freeform: Shape 3096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5" name="Freeform: Shape 3097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62A774-D515-C697-9158-70F856737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r>
              <a:rPr lang="he-IL" sz="2200" dirty="0">
                <a:solidFill>
                  <a:schemeClr val="bg1"/>
                </a:solidFill>
              </a:rPr>
              <a:t>את מזהה מתקפת ה-</a:t>
            </a:r>
            <a:r>
              <a:rPr lang="en-US" sz="2200" dirty="0">
                <a:solidFill>
                  <a:schemeClr val="bg1"/>
                </a:solidFill>
              </a:rPr>
              <a:t>Port Scanning</a:t>
            </a:r>
            <a:r>
              <a:rPr lang="he-IL" sz="2200" dirty="0">
                <a:solidFill>
                  <a:schemeClr val="bg1"/>
                </a:solidFill>
              </a:rPr>
              <a:t> כתבנו ב-++</a:t>
            </a:r>
            <a:r>
              <a:rPr lang="en-US" sz="2200" dirty="0">
                <a:solidFill>
                  <a:schemeClr val="bg1"/>
                </a:solidFill>
              </a:rPr>
              <a:t>C</a:t>
            </a:r>
            <a:r>
              <a:rPr lang="he-IL" sz="2200" dirty="0">
                <a:solidFill>
                  <a:schemeClr val="bg1"/>
                </a:solidFill>
              </a:rPr>
              <a:t> באמצעות ספריית </a:t>
            </a:r>
            <a:r>
              <a:rPr lang="en-US" sz="2200" dirty="0" err="1">
                <a:solidFill>
                  <a:schemeClr val="bg1"/>
                </a:solidFill>
              </a:rPr>
              <a:t>PcapPlusPlus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e-IL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e-IL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מימשנו את הפיצ'ר בכך שבנינו רשימה של 1000 הפורטים הכי נפוצים לסריקה, </a:t>
            </a:r>
            <a:r>
              <a:rPr lang="he-IL" sz="2200" dirty="0" err="1">
                <a:solidFill>
                  <a:schemeClr val="bg1"/>
                </a:solidFill>
              </a:rPr>
              <a:t>באמצות</a:t>
            </a:r>
            <a:r>
              <a:rPr lang="he-IL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Pcap</a:t>
            </a:r>
            <a:r>
              <a:rPr lang="he-IL" sz="2200" dirty="0">
                <a:solidFill>
                  <a:schemeClr val="bg1"/>
                </a:solidFill>
              </a:rPr>
              <a:t> זיהינו אם פונים לפורט מסוים ואם הוא ברשימה, אם ישנה תבנית </a:t>
            </a:r>
            <a:r>
              <a:rPr lang="he-IL" sz="2200" dirty="0" err="1">
                <a:solidFill>
                  <a:schemeClr val="bg1"/>
                </a:solidFill>
              </a:rPr>
              <a:t>חזרתית</a:t>
            </a:r>
            <a:r>
              <a:rPr lang="he-IL" sz="2200" dirty="0">
                <a:solidFill>
                  <a:schemeClr val="bg1"/>
                </a:solidFill>
              </a:rPr>
              <a:t> של ניסיון כניסה לפורטים שונים בזמן נבחר מסוים, זוהה התקפה.</a:t>
            </a:r>
          </a:p>
        </p:txBody>
      </p:sp>
    </p:spTree>
    <p:extLst>
      <p:ext uri="{BB962C8B-B14F-4D97-AF65-F5344CB8AC3E}">
        <p14:creationId xmlns:p14="http://schemas.microsoft.com/office/powerpoint/2010/main" val="640827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42D1FB2-646E-6496-A467-CBC8B1B1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806" y="1629609"/>
            <a:ext cx="3323796" cy="3598781"/>
          </a:xfrm>
        </p:spPr>
        <p:txBody>
          <a:bodyPr>
            <a:normAutofit/>
          </a:bodyPr>
          <a:lstStyle/>
          <a:p>
            <a:pPr algn="ctr"/>
            <a:endParaRPr lang="he-IL" dirty="0">
              <a:solidFill>
                <a:schemeClr val="bg1"/>
              </a:solidFill>
            </a:endParaRPr>
          </a:p>
          <a:p>
            <a:pPr algn="ctr"/>
            <a:endParaRPr lang="he-IL" dirty="0">
              <a:solidFill>
                <a:schemeClr val="bg1"/>
              </a:solidFill>
            </a:endParaRPr>
          </a:p>
          <a:p>
            <a:pPr algn="ctr"/>
            <a:endParaRPr lang="he-IL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he-IL" dirty="0">
                <a:solidFill>
                  <a:schemeClr val="bg1"/>
                </a:solidFill>
              </a:rPr>
              <a:t>רשימת 1000 הפורטים הכי נסרקים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81EE3076-0C3D-0394-E544-89237D01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27" y="1255772"/>
            <a:ext cx="6354656" cy="42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98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5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58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95" name="Group 59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6" name="Freeform: Shape 64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7" name="Group 60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8" name="Freeform: Shape 62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9" name="Group 66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8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Rectangle 70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6474EE6-0552-5377-714D-A8276B87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46" y="1733094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000" dirty="0" err="1">
                <a:solidFill>
                  <a:schemeClr val="bg1"/>
                </a:solidFill>
              </a:rPr>
              <a:t>דוגמת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5000" dirty="0" err="1">
                <a:solidFill>
                  <a:schemeClr val="bg1"/>
                </a:solidFill>
              </a:rPr>
              <a:t>קוד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err="1">
                <a:solidFill>
                  <a:schemeClr val="bg1"/>
                </a:solidFill>
              </a:rPr>
              <a:t>למזהה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err="1">
                <a:solidFill>
                  <a:schemeClr val="bg1"/>
                </a:solidFill>
              </a:rPr>
              <a:t>סריקת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err="1">
                <a:solidFill>
                  <a:schemeClr val="bg1"/>
                </a:solidFill>
              </a:rPr>
              <a:t>פורטים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5" name="תמונה 4" descr="תמונה שמכילה טקסט, צילום מסך&#10;&#10;התיאור נוצר באופן אוטומטי">
            <a:extLst>
              <a:ext uri="{FF2B5EF4-FFF2-40B4-BE49-F238E27FC236}">
                <a16:creationId xmlns:a16="http://schemas.microsoft.com/office/drawing/2014/main" id="{C94FE28D-7444-3F52-2CD2-ED1FD29FB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97" b="19337"/>
          <a:stretch/>
        </p:blipFill>
        <p:spPr>
          <a:xfrm>
            <a:off x="5641347" y="915326"/>
            <a:ext cx="6454899" cy="5007025"/>
          </a:xfrm>
          <a:prstGeom prst="rect">
            <a:avLst/>
          </a:prstGeom>
          <a:ln w="28575">
            <a:noFill/>
          </a:ln>
        </p:spPr>
      </p:pic>
      <p:sp>
        <p:nvSpPr>
          <p:cNvPr id="102" name="Freeform: Shape 72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Freeform: Shape 74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" name="Oval 7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7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07" name="Freeform: Shape 8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995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386042-D483-613C-543F-D8ACCCB0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5" y="0"/>
            <a:ext cx="10799619" cy="1034473"/>
          </a:xfrm>
        </p:spPr>
        <p:txBody>
          <a:bodyPr/>
          <a:lstStyle/>
          <a:p>
            <a:pPr algn="ctr"/>
            <a:r>
              <a:rPr lang="he-IL" dirty="0">
                <a:solidFill>
                  <a:schemeClr val="bg1"/>
                </a:solidFill>
                <a:cs typeface="+mn-cs"/>
              </a:rPr>
              <a:t>הרצה של מזהה מתקפת </a:t>
            </a:r>
            <a:r>
              <a:rPr lang="en-US" dirty="0">
                <a:solidFill>
                  <a:schemeClr val="bg1"/>
                </a:solidFill>
                <a:cs typeface="+mn-cs"/>
              </a:rPr>
              <a:t>Port Scanning</a:t>
            </a:r>
            <a:endParaRPr lang="he-IL" dirty="0">
              <a:solidFill>
                <a:schemeClr val="bg1"/>
              </a:solidFill>
              <a:cs typeface="+mn-cs"/>
            </a:endParaRPr>
          </a:p>
        </p:txBody>
      </p:sp>
      <p:pic>
        <p:nvPicPr>
          <p:cNvPr id="4" name="PortScannerDetector">
            <a:hlinkClick r:id="" action="ppaction://media"/>
            <a:extLst>
              <a:ext uri="{FF2B5EF4-FFF2-40B4-BE49-F238E27FC236}">
                <a16:creationId xmlns:a16="http://schemas.microsoft.com/office/drawing/2014/main" id="{5A7724F3-A7A8-1C63-0F9D-42ED05E3BE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3491" y="870398"/>
            <a:ext cx="8285018" cy="5887477"/>
          </a:xfrm>
        </p:spPr>
      </p:pic>
    </p:spTree>
    <p:extLst>
      <p:ext uri="{BB962C8B-B14F-4D97-AF65-F5344CB8AC3E}">
        <p14:creationId xmlns:p14="http://schemas.microsoft.com/office/powerpoint/2010/main" val="3892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 Map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אז בהסבר שלנו על </a:t>
            </a:r>
            <a:r>
              <a:rPr lang="en-US" dirty="0" err="1"/>
              <a:t>eBPF</a:t>
            </a:r>
            <a:r>
              <a:rPr lang="he-IL" dirty="0"/>
              <a:t> אמרנו שזו דרך להריץ תוכנות ב-</a:t>
            </a:r>
            <a:r>
              <a:rPr lang="en-US" dirty="0"/>
              <a:t>Kernel Space</a:t>
            </a:r>
            <a:r>
              <a:rPr lang="he-IL" dirty="0"/>
              <a:t> אז מה אם אנחנו רוצים להעביר מידע לתוכנית מה</a:t>
            </a:r>
            <a:r>
              <a:rPr lang="en-US" dirty="0"/>
              <a:t>User Space</a:t>
            </a:r>
            <a:r>
              <a:rPr lang="he-IL" dirty="0"/>
              <a:t>? התשובה היא באמצעות </a:t>
            </a:r>
            <a:r>
              <a:rPr lang="en-US" dirty="0" err="1"/>
              <a:t>eBPF</a:t>
            </a:r>
            <a:r>
              <a:rPr lang="en-US" dirty="0"/>
              <a:t> Map</a:t>
            </a:r>
            <a:r>
              <a:rPr lang="he-IL" dirty="0"/>
              <a:t>.</a:t>
            </a:r>
          </a:p>
          <a:p>
            <a:r>
              <a:rPr lang="en-US" dirty="0" err="1"/>
              <a:t>eBPF</a:t>
            </a:r>
            <a:r>
              <a:rPr lang="en-US" dirty="0"/>
              <a:t> Map</a:t>
            </a:r>
            <a:r>
              <a:rPr lang="he-IL" dirty="0"/>
              <a:t> מסופקת על ידי המערכת עם מספר מבני נתונים שהיא יכולה לייצג כגון:</a:t>
            </a:r>
            <a:r>
              <a:rPr lang="en-US" dirty="0"/>
              <a:t> hash, array, bloom filter, radix-tree</a:t>
            </a:r>
          </a:p>
          <a:p>
            <a:r>
              <a:rPr lang="he-IL" dirty="0"/>
              <a:t>הגישה ל</a:t>
            </a:r>
            <a:r>
              <a:rPr lang="en-US" dirty="0"/>
              <a:t> </a:t>
            </a:r>
            <a:r>
              <a:rPr lang="en-US" dirty="0" err="1"/>
              <a:t>eBPF</a:t>
            </a:r>
            <a:r>
              <a:rPr lang="en-US" dirty="0"/>
              <a:t> Map-</a:t>
            </a:r>
            <a:r>
              <a:rPr lang="he-IL" dirty="0"/>
              <a:t>מה-</a:t>
            </a:r>
            <a:r>
              <a:rPr lang="en-US" dirty="0"/>
              <a:t>User Space</a:t>
            </a:r>
            <a:r>
              <a:rPr lang="he-IL" dirty="0"/>
              <a:t> נעשית באמצעות </a:t>
            </a:r>
            <a:r>
              <a:rPr lang="en-US" dirty="0"/>
              <a:t>BPF Helpers</a:t>
            </a:r>
            <a:r>
              <a:rPr lang="he-IL" dirty="0"/>
              <a:t> שהם מעיין </a:t>
            </a:r>
            <a:r>
              <a:rPr lang="en-US" dirty="0" err="1"/>
              <a:t>syscall</a:t>
            </a:r>
            <a:r>
              <a:rPr lang="he-IL" dirty="0"/>
              <a:t> שקשורים ל-</a:t>
            </a:r>
            <a:r>
              <a:rPr lang="en-US" dirty="0" err="1"/>
              <a:t>eBPF</a:t>
            </a:r>
            <a:r>
              <a:rPr lang="he-IL" dirty="0"/>
              <a:t>.</a:t>
            </a:r>
          </a:p>
        </p:txBody>
      </p:sp>
      <p:pic>
        <p:nvPicPr>
          <p:cNvPr id="1026" name="Picture 2" descr="mcorbin.fr): Introduction to eBPF and XDP">
            <a:extLst>
              <a:ext uri="{FF2B5EF4-FFF2-40B4-BE49-F238E27FC236}">
                <a16:creationId xmlns:a16="http://schemas.microsoft.com/office/drawing/2014/main" id="{C0D94F1F-A227-A9BD-B76E-E3847C7A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12" y="367507"/>
            <a:ext cx="32861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27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+mn-cs"/>
              </a:rPr>
              <a:t>חסימת </a:t>
            </a:r>
            <a:r>
              <a:rPr lang="en-US" dirty="0">
                <a:cs typeface="+mn-cs"/>
              </a:rPr>
              <a:t>IP</a:t>
            </a:r>
            <a:endParaRPr lang="he-IL" dirty="0">
              <a:cs typeface="+mn-cs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את חסימת ה</a:t>
            </a:r>
            <a:r>
              <a:rPr lang="en-US" dirty="0"/>
              <a:t>IP</a:t>
            </a:r>
            <a:r>
              <a:rPr lang="he-IL" dirty="0"/>
              <a:t> ממשנו ב-</a:t>
            </a:r>
            <a:r>
              <a:rPr lang="en-US" dirty="0" err="1"/>
              <a:t>eBPF</a:t>
            </a:r>
            <a:r>
              <a:rPr lang="he-IL" dirty="0"/>
              <a:t> בשפת </a:t>
            </a:r>
            <a:r>
              <a:rPr lang="en-US" dirty="0"/>
              <a:t> (XDP) C</a:t>
            </a:r>
          </a:p>
          <a:p>
            <a:r>
              <a:rPr lang="he-IL" dirty="0"/>
              <a:t>את הכתובות </a:t>
            </a:r>
            <a:r>
              <a:rPr lang="en-US" dirty="0"/>
              <a:t>IP</a:t>
            </a:r>
            <a:r>
              <a:rPr lang="he-IL" dirty="0"/>
              <a:t> שאנחנו רוצים לחסום העברנו ל-</a:t>
            </a:r>
            <a:r>
              <a:rPr lang="en-US" dirty="0" err="1"/>
              <a:t>eBPF</a:t>
            </a:r>
            <a:r>
              <a:rPr lang="he-IL" dirty="0"/>
              <a:t> </a:t>
            </a:r>
            <a:r>
              <a:rPr lang="he-IL" dirty="0" err="1"/>
              <a:t>באצעות</a:t>
            </a:r>
            <a:r>
              <a:rPr lang="he-IL" dirty="0"/>
              <a:t> ה</a:t>
            </a:r>
            <a:r>
              <a:rPr lang="en-US" dirty="0" err="1"/>
              <a:t>eBPF</a:t>
            </a:r>
            <a:r>
              <a:rPr lang="en-US" dirty="0"/>
              <a:t> Map</a:t>
            </a:r>
            <a:r>
              <a:rPr lang="he-IL" dirty="0"/>
              <a:t> מסוג </a:t>
            </a:r>
            <a:r>
              <a:rPr lang="en-US" dirty="0"/>
              <a:t>hash</a:t>
            </a:r>
            <a:r>
              <a:rPr lang="he-IL" dirty="0"/>
              <a:t>.</a:t>
            </a:r>
          </a:p>
          <a:p>
            <a:r>
              <a:rPr lang="he-IL" dirty="0"/>
              <a:t>התוכנית </a:t>
            </a:r>
            <a:r>
              <a:rPr lang="en-US" dirty="0" err="1"/>
              <a:t>eBPF</a:t>
            </a:r>
            <a:r>
              <a:rPr lang="he-IL" dirty="0"/>
              <a:t> עובד כך שעבור כל </a:t>
            </a:r>
            <a:r>
              <a:rPr lang="he-IL" dirty="0" err="1"/>
              <a:t>פקטה</a:t>
            </a:r>
            <a:r>
              <a:rPr lang="he-IL" dirty="0"/>
              <a:t> שמגיעה לכרטיס רשת אנחנו בודקים עם ה</a:t>
            </a:r>
            <a:r>
              <a:rPr lang="en-US" dirty="0"/>
              <a:t>IP</a:t>
            </a:r>
            <a:r>
              <a:rPr lang="he-IL" dirty="0"/>
              <a:t> של </a:t>
            </a:r>
            <a:r>
              <a:rPr lang="he-IL" dirty="0" err="1"/>
              <a:t>הפקטה</a:t>
            </a:r>
            <a:r>
              <a:rPr lang="he-IL" dirty="0"/>
              <a:t> נמצאה ב</a:t>
            </a:r>
            <a:r>
              <a:rPr lang="en-US" dirty="0"/>
              <a:t>Map</a:t>
            </a:r>
            <a:r>
              <a:rPr lang="he-IL" dirty="0"/>
              <a:t> שלנו ועם כן היא מפילה את </a:t>
            </a:r>
            <a:r>
              <a:rPr lang="he-IL" dirty="0" err="1"/>
              <a:t>הפקטה</a:t>
            </a:r>
            <a:r>
              <a:rPr lang="he-IL" dirty="0"/>
              <a:t> ואם לא אז היא נותנת לה להמשיך.</a:t>
            </a:r>
          </a:p>
        </p:txBody>
      </p:sp>
      <p:pic>
        <p:nvPicPr>
          <p:cNvPr id="2050" name="Picture 2" descr="How to block an IP address - CloudHost">
            <a:extLst>
              <a:ext uri="{FF2B5EF4-FFF2-40B4-BE49-F238E27FC236}">
                <a16:creationId xmlns:a16="http://schemas.microsoft.com/office/drawing/2014/main" id="{9E4AFC94-4C7E-FF0E-30C7-1EA47773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14" y="4330168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386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850909" y="2378653"/>
            <a:ext cx="3881582" cy="1325563"/>
          </a:xfrm>
        </p:spPr>
        <p:txBody>
          <a:bodyPr/>
          <a:lstStyle/>
          <a:p>
            <a:r>
              <a:rPr lang="he-IL" dirty="0">
                <a:cs typeface="+mn-cs"/>
              </a:rPr>
              <a:t>דוגמה קוד לחסימת </a:t>
            </a:r>
            <a:r>
              <a:rPr lang="en-US" dirty="0">
                <a:cs typeface="+mn-cs"/>
              </a:rPr>
              <a:t>IP</a:t>
            </a:r>
            <a:endParaRPr lang="he-IL" dirty="0">
              <a:cs typeface="+mn-cs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95" y="384130"/>
            <a:ext cx="6523809" cy="6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cs typeface="+mn-cs"/>
              </a:rPr>
              <a:t>בדיקת </a:t>
            </a:r>
            <a:r>
              <a:rPr lang="en-US" dirty="0">
                <a:cs typeface="+mn-cs"/>
              </a:rPr>
              <a:t>IP</a:t>
            </a:r>
            <a:r>
              <a:rPr lang="he-IL" dirty="0">
                <a:cs typeface="+mn-cs"/>
              </a:rPr>
              <a:t> זדוני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בשביל זיהוי </a:t>
            </a:r>
            <a:r>
              <a:rPr lang="en-US" dirty="0"/>
              <a:t>IP</a:t>
            </a:r>
            <a:r>
              <a:rPr lang="he-IL" dirty="0"/>
              <a:t> זדוני השתמשנו בספריה </a:t>
            </a:r>
            <a:r>
              <a:rPr lang="en-US" dirty="0" err="1"/>
              <a:t>libcurl</a:t>
            </a:r>
            <a:r>
              <a:rPr lang="he-IL" dirty="0"/>
              <a:t> כדי לקבל מידע מ</a:t>
            </a:r>
            <a:r>
              <a:rPr lang="en-US" dirty="0" err="1"/>
              <a:t>AbuseIPDB</a:t>
            </a:r>
            <a:r>
              <a:rPr lang="en-US" dirty="0"/>
              <a:t>-</a:t>
            </a:r>
            <a:r>
              <a:rPr lang="he-IL" dirty="0"/>
              <a:t> על ה</a:t>
            </a:r>
            <a:r>
              <a:rPr lang="en-US" dirty="0"/>
              <a:t>IP</a:t>
            </a:r>
            <a:r>
              <a:rPr lang="he-IL" dirty="0"/>
              <a:t>.</a:t>
            </a:r>
          </a:p>
          <a:p>
            <a:r>
              <a:rPr lang="he-IL" dirty="0" err="1"/>
              <a:t>הסיפריה</a:t>
            </a:r>
            <a:r>
              <a:rPr lang="he-IL" dirty="0"/>
              <a:t> </a:t>
            </a:r>
            <a:r>
              <a:rPr lang="en-US" dirty="0" err="1"/>
              <a:t>libcurl</a:t>
            </a:r>
            <a:r>
              <a:rPr lang="he-IL" dirty="0"/>
              <a:t> היא ספריה הנותנת ממשק נוח לתקשורת במגוון פרוטוקולים כגון </a:t>
            </a:r>
            <a:r>
              <a:rPr lang="en-US" dirty="0"/>
              <a:t>https</a:t>
            </a:r>
            <a:r>
              <a:rPr lang="he-IL" dirty="0"/>
              <a:t>.</a:t>
            </a:r>
          </a:p>
          <a:p>
            <a:r>
              <a:rPr lang="en-US" dirty="0" err="1"/>
              <a:t>AbuseIPDB</a:t>
            </a:r>
            <a:r>
              <a:rPr lang="he-IL" dirty="0"/>
              <a:t> הם שירות של </a:t>
            </a:r>
            <a:r>
              <a:rPr lang="en-US" dirty="0"/>
              <a:t>Marathon Studios</a:t>
            </a:r>
            <a:r>
              <a:rPr lang="he-IL" dirty="0"/>
              <a:t> שנותן רשימה של כתובות </a:t>
            </a:r>
            <a:r>
              <a:rPr lang="en-US" dirty="0"/>
              <a:t>IP</a:t>
            </a:r>
            <a:r>
              <a:rPr lang="he-IL" dirty="0"/>
              <a:t> זדוניות. אפשר לדווח על כתובת, לבקש מידע על כתובת ספציפית ולהסתכל על רשימות של כתובות זדוניות. אנחנו השתמשנו באפשרות לקבלת מידע על כתובת ספציפית.</a:t>
            </a:r>
          </a:p>
          <a:p>
            <a:r>
              <a:rPr lang="he-IL" dirty="0"/>
              <a:t>אם </a:t>
            </a:r>
            <a:r>
              <a:rPr lang="en-US" dirty="0" err="1"/>
              <a:t>src</a:t>
            </a:r>
            <a:r>
              <a:rPr lang="en-US" dirty="0"/>
              <a:t> IP</a:t>
            </a:r>
            <a:r>
              <a:rPr lang="he-IL" dirty="0"/>
              <a:t> הוא כתובת ציבורית ש</a:t>
            </a:r>
            <a:r>
              <a:rPr lang="en-US" dirty="0"/>
              <a:t> </a:t>
            </a:r>
            <a:r>
              <a:rPr lang="en-US" dirty="0" err="1"/>
              <a:t>AbuseIPDB</a:t>
            </a:r>
            <a:r>
              <a:rPr lang="en-US" dirty="0"/>
              <a:t>-</a:t>
            </a:r>
            <a:r>
              <a:rPr lang="he-IL" dirty="0"/>
              <a:t> אמר שהיא זדונית אז אנחנו חוסמים אותה ולא מתחילים תקשורת.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900D85-20B7-B801-A682-6C796727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65" y="218281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44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680D00D-54AD-6D5A-91E5-E9D4663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468243"/>
            <a:ext cx="4973702" cy="1083325"/>
          </a:xfrm>
        </p:spPr>
        <p:txBody>
          <a:bodyPr anchor="b">
            <a:normAutofit/>
          </a:bodyPr>
          <a:lstStyle/>
          <a:p>
            <a:r>
              <a:rPr lang="he-IL" sz="3600" dirty="0">
                <a:solidFill>
                  <a:schemeClr val="bg1"/>
                </a:solidFill>
                <a:cs typeface="+mn-cs"/>
              </a:rPr>
              <a:t>הפרויקט שלנו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5" name="Oval 1044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0828" y="1091857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8" name="Picture 4" descr="Reverse Proxy Basics and Practice | Welcome to Monstarlab's Engineering Blog">
            <a:extLst>
              <a:ext uri="{FF2B5EF4-FFF2-40B4-BE49-F238E27FC236}">
                <a16:creationId xmlns:a16="http://schemas.microsoft.com/office/drawing/2014/main" id="{CA04E918-CD48-3204-F25C-75A2886D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4564" y="1102932"/>
            <a:ext cx="3007956" cy="117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Oval 1050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Linux - Wikipedia">
            <a:extLst>
              <a:ext uri="{FF2B5EF4-FFF2-40B4-BE49-F238E27FC236}">
                <a16:creationId xmlns:a16="http://schemas.microsoft.com/office/drawing/2014/main" id="{EE82CA91-44E1-1042-563B-0D801D01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8970" y="3904608"/>
            <a:ext cx="1601922" cy="18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3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6145582-4250-D292-9291-6C5662F8D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215" y="1897291"/>
            <a:ext cx="5139673" cy="4492466"/>
          </a:xfrm>
        </p:spPr>
        <p:txBody>
          <a:bodyPr anchor="t">
            <a:normAutofit/>
          </a:bodyPr>
          <a:lstStyle/>
          <a:p>
            <a:r>
              <a:rPr lang="he-IL" sz="2200" dirty="0">
                <a:solidFill>
                  <a:schemeClr val="bg1"/>
                </a:solidFill>
              </a:rPr>
              <a:t>הפרויקט שלו הוא שרת </a:t>
            </a:r>
            <a:r>
              <a:rPr lang="en-US" sz="2200" dirty="0">
                <a:solidFill>
                  <a:schemeClr val="bg1"/>
                </a:solidFill>
              </a:rPr>
              <a:t>Reverse Proxy</a:t>
            </a:r>
            <a:r>
              <a:rPr lang="he-IL" sz="2200" dirty="0">
                <a:solidFill>
                  <a:schemeClr val="bg1"/>
                </a:solidFill>
              </a:rPr>
              <a:t> המפקח על התעבורה הנכנסת לשרת, </a:t>
            </a:r>
            <a:r>
              <a:rPr lang="he-IL" sz="2200" dirty="0" err="1">
                <a:solidFill>
                  <a:schemeClr val="bg1"/>
                </a:solidFill>
              </a:rPr>
              <a:t>ומפלטר</a:t>
            </a:r>
            <a:r>
              <a:rPr lang="he-IL" sz="2200" dirty="0">
                <a:solidFill>
                  <a:schemeClr val="bg1"/>
                </a:solidFill>
              </a:rPr>
              <a:t> אותה כדי למנוע מתקפות על השרת עליו מגנים.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 הפרויקט נכתב בשפת ++</a:t>
            </a:r>
            <a:r>
              <a:rPr lang="en-US" sz="2200" dirty="0">
                <a:solidFill>
                  <a:schemeClr val="bg1"/>
                </a:solidFill>
              </a:rPr>
              <a:t>C</a:t>
            </a:r>
            <a:r>
              <a:rPr lang="he-IL" sz="2200" dirty="0">
                <a:solidFill>
                  <a:schemeClr val="bg1"/>
                </a:solidFill>
              </a:rPr>
              <a:t> עם פיצ'רים שבנינו ב-</a:t>
            </a:r>
            <a:r>
              <a:rPr lang="en-US" sz="2200" dirty="0" err="1">
                <a:solidFill>
                  <a:schemeClr val="bg1"/>
                </a:solidFill>
              </a:rPr>
              <a:t>eBPF</a:t>
            </a:r>
            <a:r>
              <a:rPr lang="he-IL" sz="2200" dirty="0">
                <a:solidFill>
                  <a:schemeClr val="bg1"/>
                </a:solidFill>
              </a:rPr>
              <a:t> בשפת </a:t>
            </a:r>
            <a:r>
              <a:rPr lang="en-US" sz="2200" dirty="0">
                <a:solidFill>
                  <a:schemeClr val="bg1"/>
                </a:solidFill>
              </a:rPr>
              <a:t>C</a:t>
            </a:r>
            <a:r>
              <a:rPr lang="he-IL" sz="22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he-IL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כל הפרויקט נכתב במערכת הפעלה </a:t>
            </a:r>
            <a:r>
              <a:rPr lang="en-US" sz="2200" dirty="0">
                <a:solidFill>
                  <a:schemeClr val="bg1"/>
                </a:solidFill>
              </a:rPr>
              <a:t>Linux</a:t>
            </a:r>
            <a:r>
              <a:rPr lang="he-IL" sz="2200" dirty="0">
                <a:solidFill>
                  <a:schemeClr val="bg1"/>
                </a:solidFill>
              </a:rPr>
              <a:t> </a:t>
            </a:r>
          </a:p>
          <a:p>
            <a:endParaRPr lang="he-IL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מתאים לאנשים בעלי שרת הרוצים להגן עליו</a:t>
            </a:r>
          </a:p>
        </p:txBody>
      </p:sp>
    </p:spTree>
    <p:extLst>
      <p:ext uri="{BB962C8B-B14F-4D97-AF65-F5344CB8AC3E}">
        <p14:creationId xmlns:p14="http://schemas.microsoft.com/office/powerpoint/2010/main" val="2019604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832436" y="2775816"/>
            <a:ext cx="3826164" cy="1325563"/>
          </a:xfrm>
        </p:spPr>
        <p:txBody>
          <a:bodyPr/>
          <a:lstStyle/>
          <a:p>
            <a:r>
              <a:rPr lang="he-IL" dirty="0">
                <a:cs typeface="+mn-cs"/>
              </a:rPr>
              <a:t>דוגמה קוד לבדיקת </a:t>
            </a:r>
            <a:r>
              <a:rPr lang="en-US" dirty="0">
                <a:cs typeface="+mn-cs"/>
              </a:rPr>
              <a:t>IP</a:t>
            </a:r>
            <a:endParaRPr lang="he-IL" dirty="0">
              <a:cs typeface="+mn-cs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" y="298203"/>
            <a:ext cx="7728489" cy="64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46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limiting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כדי להגביל את כמות </a:t>
            </a:r>
            <a:r>
              <a:rPr lang="he-IL" dirty="0" err="1"/>
              <a:t>הסוקטים</a:t>
            </a:r>
            <a:r>
              <a:rPr lang="he-IL" dirty="0"/>
              <a:t> הפתוחים בשרת יצרנו משתנה סטטי שאם הוא שווה למספר </a:t>
            </a:r>
            <a:r>
              <a:rPr lang="he-IL" dirty="0" err="1"/>
              <a:t>הסוקטים</a:t>
            </a:r>
            <a:r>
              <a:rPr lang="he-IL" dirty="0"/>
              <a:t> </a:t>
            </a:r>
            <a:r>
              <a:rPr lang="he-IL" dirty="0" err="1"/>
              <a:t>המקסמלי</a:t>
            </a:r>
            <a:r>
              <a:rPr lang="he-IL" dirty="0"/>
              <a:t> שאנחנו רוצים אז לא נקבל עוד שיחות.</a:t>
            </a:r>
          </a:p>
          <a:p>
            <a:r>
              <a:rPr lang="he-IL" dirty="0"/>
              <a:t>כדי להגביל את כמות </a:t>
            </a:r>
            <a:r>
              <a:rPr lang="he-IL" dirty="0" err="1"/>
              <a:t>הסוקטים</a:t>
            </a:r>
            <a:r>
              <a:rPr lang="he-IL" dirty="0"/>
              <a:t> למשתמש יצרנו </a:t>
            </a:r>
            <a:r>
              <a:rPr lang="en-US" dirty="0"/>
              <a:t>map</a:t>
            </a:r>
            <a:r>
              <a:rPr lang="he-IL" dirty="0"/>
              <a:t> של כתובות </a:t>
            </a:r>
            <a:r>
              <a:rPr lang="en-US" dirty="0"/>
              <a:t>IP</a:t>
            </a:r>
            <a:r>
              <a:rPr lang="he-IL" dirty="0"/>
              <a:t> וכמה </a:t>
            </a:r>
            <a:r>
              <a:rPr lang="he-IL" dirty="0" err="1"/>
              <a:t>סוקטים</a:t>
            </a:r>
            <a:r>
              <a:rPr lang="he-IL" dirty="0"/>
              <a:t> פתוחים יש להם והשווינו למספר </a:t>
            </a:r>
            <a:r>
              <a:rPr lang="he-IL" dirty="0" err="1"/>
              <a:t>הסוקטים</a:t>
            </a:r>
            <a:r>
              <a:rPr lang="he-IL" dirty="0"/>
              <a:t> </a:t>
            </a:r>
            <a:r>
              <a:rPr lang="he-IL" dirty="0" err="1"/>
              <a:t>המקסמלי</a:t>
            </a:r>
            <a:r>
              <a:rPr lang="he-IL" dirty="0"/>
              <a:t> של משתמש</a:t>
            </a:r>
          </a:p>
        </p:txBody>
      </p:sp>
    </p:spTree>
    <p:extLst>
      <p:ext uri="{BB962C8B-B14F-4D97-AF65-F5344CB8AC3E}">
        <p14:creationId xmlns:p14="http://schemas.microsoft.com/office/powerpoint/2010/main" val="330710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047344" y="863890"/>
            <a:ext cx="4832927" cy="1325563"/>
          </a:xfrm>
        </p:spPr>
        <p:txBody>
          <a:bodyPr/>
          <a:lstStyle/>
          <a:p>
            <a:r>
              <a:rPr lang="he-IL" dirty="0">
                <a:cs typeface="+mn-cs"/>
              </a:rPr>
              <a:t>דוגמת קוד ל</a:t>
            </a:r>
            <a:r>
              <a:rPr lang="en-US" dirty="0">
                <a:cs typeface="+mn-cs"/>
              </a:rPr>
              <a:t>Socket limiting</a:t>
            </a:r>
            <a:endParaRPr lang="he-IL" dirty="0">
              <a:cs typeface="+mn-cs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1" y="2336800"/>
            <a:ext cx="9244819" cy="40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86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Slowloris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Slowloris</a:t>
            </a:r>
            <a:r>
              <a:rPr lang="he-IL" dirty="0"/>
              <a:t> זו מתקפה שבאה התוקף מתחזה למכשיר עם חיבור אינטרנט רע ושולח </a:t>
            </a:r>
            <a:r>
              <a:rPr lang="he-IL" dirty="0" err="1"/>
              <a:t>פקטות</a:t>
            </a:r>
            <a:r>
              <a:rPr lang="he-IL" dirty="0"/>
              <a:t> </a:t>
            </a:r>
            <a:r>
              <a:rPr lang="en-US" dirty="0"/>
              <a:t>headers</a:t>
            </a:r>
            <a:r>
              <a:rPr lang="he-IL" dirty="0"/>
              <a:t> של פרוטוקולים כגון </a:t>
            </a:r>
            <a:r>
              <a:rPr lang="en-US" dirty="0"/>
              <a:t>http</a:t>
            </a:r>
            <a:r>
              <a:rPr lang="he-IL" dirty="0"/>
              <a:t> הכי לעט שהוא יכול עם ה</a:t>
            </a:r>
            <a:r>
              <a:rPr lang="en-US" dirty="0" err="1"/>
              <a:t>tcp</a:t>
            </a:r>
            <a:r>
              <a:rPr lang="en-US" dirty="0"/>
              <a:t> timeout</a:t>
            </a:r>
            <a:r>
              <a:rPr lang="he-IL" dirty="0"/>
              <a:t>.</a:t>
            </a:r>
          </a:p>
          <a:p>
            <a:r>
              <a:rPr lang="he-IL" dirty="0"/>
              <a:t>כדי להגן נגד </a:t>
            </a:r>
            <a:r>
              <a:rPr lang="en-US" dirty="0" err="1"/>
              <a:t>Slowloris</a:t>
            </a:r>
            <a:r>
              <a:rPr lang="he-IL" dirty="0"/>
              <a:t> אנחנו מודדים את הזמן בין </a:t>
            </a:r>
            <a:r>
              <a:rPr lang="he-IL" dirty="0" err="1"/>
              <a:t>פקטה</a:t>
            </a:r>
            <a:r>
              <a:rPr lang="he-IL" dirty="0"/>
              <a:t> </a:t>
            </a:r>
            <a:r>
              <a:rPr lang="he-IL" dirty="0" err="1"/>
              <a:t>לפקטה</a:t>
            </a:r>
            <a:r>
              <a:rPr lang="he-IL" dirty="0"/>
              <a:t> ועם הוא גדול מזמן שהגדרנו שקטן מה</a:t>
            </a:r>
            <a:r>
              <a:rPr lang="en-US" dirty="0"/>
              <a:t>TCP </a:t>
            </a:r>
            <a:r>
              <a:rPr lang="en-US" dirty="0" err="1"/>
              <a:t>Timeuot</a:t>
            </a:r>
            <a:r>
              <a:rPr lang="en-US" dirty="0"/>
              <a:t>-</a:t>
            </a:r>
            <a:r>
              <a:rPr lang="he-IL" dirty="0"/>
              <a:t> אז אנחנו מפסיקים את התקשורת.</a:t>
            </a:r>
          </a:p>
        </p:txBody>
      </p:sp>
      <p:pic>
        <p:nvPicPr>
          <p:cNvPr id="4098" name="Picture 2" descr="Slowloris (Computer Security): Boring a server to death - The Slow Loris  Attack - DEV Community">
            <a:extLst>
              <a:ext uri="{FF2B5EF4-FFF2-40B4-BE49-F238E27FC236}">
                <a16:creationId xmlns:a16="http://schemas.microsoft.com/office/drawing/2014/main" id="{AF7E878E-6367-C54C-6951-09B142B69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51" y="4214322"/>
            <a:ext cx="3906299" cy="218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32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77382" y="716106"/>
            <a:ext cx="3253509" cy="1325563"/>
          </a:xfrm>
        </p:spPr>
        <p:txBody>
          <a:bodyPr/>
          <a:lstStyle/>
          <a:p>
            <a:r>
              <a:rPr lang="he-IL" dirty="0">
                <a:cs typeface="+mn-cs"/>
              </a:rPr>
              <a:t>דוגמת קוד ל-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Slowloris</a:t>
            </a:r>
            <a:endParaRPr lang="he-IL" dirty="0">
              <a:cs typeface="+mn-cs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3" y="2221634"/>
            <a:ext cx="9042615" cy="44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99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FA93261-434D-DE32-2AE5-15DC39DF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he-IL" sz="3700">
                <a:solidFill>
                  <a:schemeClr val="bg1"/>
                </a:solidFill>
                <a:cs typeface="+mn-cs"/>
              </a:rPr>
              <a:t>משהו חדש שלמדנו - </a:t>
            </a:r>
            <a:r>
              <a:rPr lang="en-US" sz="3700">
                <a:solidFill>
                  <a:schemeClr val="bg1"/>
                </a:solidFill>
                <a:cs typeface="+mn-cs"/>
              </a:rPr>
              <a:t>CMake</a:t>
            </a:r>
            <a:endParaRPr lang="he-IL" sz="3700">
              <a:solidFill>
                <a:schemeClr val="bg1"/>
              </a:solidFill>
              <a:cs typeface="+mn-cs"/>
            </a:endParaRPr>
          </a:p>
        </p:txBody>
      </p:sp>
      <p:sp>
        <p:nvSpPr>
          <p:cNvPr id="7177" name="Graphic 212">
            <a:extLst>
              <a:ext uri="{FF2B5EF4-FFF2-40B4-BE49-F238E27FC236}">
                <a16:creationId xmlns:a16="http://schemas.microsoft.com/office/drawing/2014/main" id="{52D7FCC1-2D52-49CE-A986-EE6E0CA64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179" name="Graphic 212">
            <a:extLst>
              <a:ext uri="{FF2B5EF4-FFF2-40B4-BE49-F238E27FC236}">
                <a16:creationId xmlns:a16="http://schemas.microsoft.com/office/drawing/2014/main" id="{28C3CACD-E5A7-4AAC-AE47-75CF7D30F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986006-1818-27EE-C299-B5952CB7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/>
          <a:p>
            <a:r>
              <a:rPr lang="he-IL" sz="2200" dirty="0">
                <a:solidFill>
                  <a:schemeClr val="bg1"/>
                </a:solidFill>
              </a:rPr>
              <a:t>כלי המשמש לניהול תהליך בניית פרויקטים </a:t>
            </a:r>
          </a:p>
          <a:p>
            <a:endParaRPr lang="he-IL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לא יצא לנו במהלך התוכנית להשתמש ב-</a:t>
            </a:r>
            <a:r>
              <a:rPr lang="en-US" sz="2200" dirty="0" err="1">
                <a:solidFill>
                  <a:schemeClr val="bg1"/>
                </a:solidFill>
              </a:rPr>
              <a:t>Cmake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כתבנו את הפרויקט ב-</a:t>
            </a:r>
            <a:r>
              <a:rPr lang="en-US" sz="2200" dirty="0">
                <a:solidFill>
                  <a:schemeClr val="bg1"/>
                </a:solidFill>
              </a:rPr>
              <a:t>IDE</a:t>
            </a:r>
            <a:r>
              <a:rPr lang="he-IL" sz="2200" dirty="0">
                <a:solidFill>
                  <a:schemeClr val="bg1"/>
                </a:solidFill>
              </a:rPr>
              <a:t> של </a:t>
            </a:r>
            <a:r>
              <a:rPr lang="en-US" sz="2200" dirty="0" err="1">
                <a:solidFill>
                  <a:schemeClr val="bg1"/>
                </a:solidFill>
              </a:rPr>
              <a:t>Clion</a:t>
            </a:r>
            <a:r>
              <a:rPr lang="he-IL" sz="2200" dirty="0">
                <a:solidFill>
                  <a:schemeClr val="bg1"/>
                </a:solidFill>
              </a:rPr>
              <a:t> והשתמשנו בו ב-</a:t>
            </a:r>
            <a:r>
              <a:rPr lang="en-US" sz="2200" dirty="0" err="1">
                <a:solidFill>
                  <a:schemeClr val="bg1"/>
                </a:solidFill>
              </a:rPr>
              <a:t>Cmake</a:t>
            </a:r>
            <a:endParaRPr lang="he-IL" sz="2200" dirty="0">
              <a:solidFill>
                <a:schemeClr val="bg1"/>
              </a:solidFill>
            </a:endParaRPr>
          </a:p>
          <a:p>
            <a:endParaRPr lang="he-IL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הופתענו לגלות עד כמה נוח הוא וכמה הוא עזר לנו </a:t>
            </a:r>
            <a:r>
              <a:rPr lang="he-IL" sz="2200" dirty="0" err="1">
                <a:solidFill>
                  <a:schemeClr val="bg1"/>
                </a:solidFill>
              </a:rPr>
              <a:t>בקימפול</a:t>
            </a:r>
            <a:r>
              <a:rPr lang="he-IL" sz="2200" dirty="0">
                <a:solidFill>
                  <a:schemeClr val="bg1"/>
                </a:solidFill>
              </a:rPr>
              <a:t> הפרויקט ובבניה שלו (וחיבור הספריות שבדרך כלל לקח שעות)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he-IL" sz="2200" dirty="0">
              <a:solidFill>
                <a:schemeClr val="bg1"/>
              </a:solidFill>
            </a:endParaRPr>
          </a:p>
        </p:txBody>
      </p: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3A35C15A-135A-4FD3-BA11-A046CFA3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26111"/>
            <a:ext cx="1598829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7182" name="Graphic 190">
              <a:extLst>
                <a:ext uri="{FF2B5EF4-FFF2-40B4-BE49-F238E27FC236}">
                  <a16:creationId xmlns:a16="http://schemas.microsoft.com/office/drawing/2014/main" id="{61E65A99-85A2-448D-AA1F-7690BD01A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86" name="Freeform: Shape 7185">
                <a:extLst>
                  <a:ext uri="{FF2B5EF4-FFF2-40B4-BE49-F238E27FC236}">
                    <a16:creationId xmlns:a16="http://schemas.microsoft.com/office/drawing/2014/main" id="{A127EC05-3250-408F-8F9F-A73F8B9B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7" name="Freeform: Shape 7186">
                <a:extLst>
                  <a:ext uri="{FF2B5EF4-FFF2-40B4-BE49-F238E27FC236}">
                    <a16:creationId xmlns:a16="http://schemas.microsoft.com/office/drawing/2014/main" id="{E6D9B8D4-23BB-4CD2-A0FF-95423AFE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183" name="Graphic 190">
              <a:extLst>
                <a:ext uri="{FF2B5EF4-FFF2-40B4-BE49-F238E27FC236}">
                  <a16:creationId xmlns:a16="http://schemas.microsoft.com/office/drawing/2014/main" id="{91DC38B0-ED19-4BAC-A009-485461F23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84" name="Freeform: Shape 7183">
                <a:extLst>
                  <a:ext uri="{FF2B5EF4-FFF2-40B4-BE49-F238E27FC236}">
                    <a16:creationId xmlns:a16="http://schemas.microsoft.com/office/drawing/2014/main" id="{1A2C10C3-E625-41E2-8047-2AE4A87F3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5" name="Freeform: Shape 7184">
                <a:extLst>
                  <a:ext uri="{FF2B5EF4-FFF2-40B4-BE49-F238E27FC236}">
                    <a16:creationId xmlns:a16="http://schemas.microsoft.com/office/drawing/2014/main" id="{0F0340A9-BD8A-4ABB-9AC1-7A14DF22E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7170" name="Picture 2" descr="Download CMake">
            <a:extLst>
              <a:ext uri="{FF2B5EF4-FFF2-40B4-BE49-F238E27FC236}">
                <a16:creationId xmlns:a16="http://schemas.microsoft.com/office/drawing/2014/main" id="{81EE13E5-AF69-98A5-401C-5973444B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336" y="2568285"/>
            <a:ext cx="4087579" cy="115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3AF83E4-4DE2-499C-9F36-0279E7E4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52524"/>
            <a:ext cx="1443404" cy="1443428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7190" name="Graphic 4">
              <a:extLst>
                <a:ext uri="{FF2B5EF4-FFF2-40B4-BE49-F238E27FC236}">
                  <a16:creationId xmlns:a16="http://schemas.microsoft.com/office/drawing/2014/main" id="{0B09EB4D-4323-43F4-9970-42885A83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7361" name="Freeform: Shape 7360">
                <a:extLst>
                  <a:ext uri="{FF2B5EF4-FFF2-40B4-BE49-F238E27FC236}">
                    <a16:creationId xmlns:a16="http://schemas.microsoft.com/office/drawing/2014/main" id="{BA9C6284-1137-47FE-9471-23CA82494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2" name="Freeform: Shape 7361">
                <a:extLst>
                  <a:ext uri="{FF2B5EF4-FFF2-40B4-BE49-F238E27FC236}">
                    <a16:creationId xmlns:a16="http://schemas.microsoft.com/office/drawing/2014/main" id="{A00A6D3C-23F9-41D9-B891-14D8E2E98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3" name="Freeform: Shape 7362">
                <a:extLst>
                  <a:ext uri="{FF2B5EF4-FFF2-40B4-BE49-F238E27FC236}">
                    <a16:creationId xmlns:a16="http://schemas.microsoft.com/office/drawing/2014/main" id="{8F8D96F5-1ED7-4891-8D8B-A24E72DA7C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4" name="Freeform: Shape 7363">
                <a:extLst>
                  <a:ext uri="{FF2B5EF4-FFF2-40B4-BE49-F238E27FC236}">
                    <a16:creationId xmlns:a16="http://schemas.microsoft.com/office/drawing/2014/main" id="{0E9A3A72-EC37-423D-B309-A6487A86C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5" name="Freeform: Shape 7364">
                <a:extLst>
                  <a:ext uri="{FF2B5EF4-FFF2-40B4-BE49-F238E27FC236}">
                    <a16:creationId xmlns:a16="http://schemas.microsoft.com/office/drawing/2014/main" id="{EBE630AB-13C0-44A2-80CA-C07483E93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6" name="Freeform: Shape 7365">
                <a:extLst>
                  <a:ext uri="{FF2B5EF4-FFF2-40B4-BE49-F238E27FC236}">
                    <a16:creationId xmlns:a16="http://schemas.microsoft.com/office/drawing/2014/main" id="{B7768337-3D65-4FE5-8E1A-D79219E0A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7" name="Freeform: Shape 7366">
                <a:extLst>
                  <a:ext uri="{FF2B5EF4-FFF2-40B4-BE49-F238E27FC236}">
                    <a16:creationId xmlns:a16="http://schemas.microsoft.com/office/drawing/2014/main" id="{968E4331-550E-4929-ACE8-D2ED2D6EA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8" name="Freeform: Shape 7367">
                <a:extLst>
                  <a:ext uri="{FF2B5EF4-FFF2-40B4-BE49-F238E27FC236}">
                    <a16:creationId xmlns:a16="http://schemas.microsoft.com/office/drawing/2014/main" id="{768D8817-CAEE-45BB-820E-A67C68D48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9" name="Freeform: Shape 7368">
                <a:extLst>
                  <a:ext uri="{FF2B5EF4-FFF2-40B4-BE49-F238E27FC236}">
                    <a16:creationId xmlns:a16="http://schemas.microsoft.com/office/drawing/2014/main" id="{350A8C31-0139-4ABD-967A-139738E88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0" name="Freeform: Shape 7369">
                <a:extLst>
                  <a:ext uri="{FF2B5EF4-FFF2-40B4-BE49-F238E27FC236}">
                    <a16:creationId xmlns:a16="http://schemas.microsoft.com/office/drawing/2014/main" id="{9855AEE1-1C1C-4832-8B4C-042F59E02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1" name="Freeform: Shape 7370">
                <a:extLst>
                  <a:ext uri="{FF2B5EF4-FFF2-40B4-BE49-F238E27FC236}">
                    <a16:creationId xmlns:a16="http://schemas.microsoft.com/office/drawing/2014/main" id="{A41C5A32-BD0A-4457-9CF7-97467FA2B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2" name="Freeform: Shape 7371">
                <a:extLst>
                  <a:ext uri="{FF2B5EF4-FFF2-40B4-BE49-F238E27FC236}">
                    <a16:creationId xmlns:a16="http://schemas.microsoft.com/office/drawing/2014/main" id="{93C14A20-2E3C-49F8-AF55-C384FEB95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3" name="Freeform: Shape 7372">
                <a:extLst>
                  <a:ext uri="{FF2B5EF4-FFF2-40B4-BE49-F238E27FC236}">
                    <a16:creationId xmlns:a16="http://schemas.microsoft.com/office/drawing/2014/main" id="{DB167719-0D82-4ABF-9BC8-B073A8474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4" name="Freeform: Shape 7373">
                <a:extLst>
                  <a:ext uri="{FF2B5EF4-FFF2-40B4-BE49-F238E27FC236}">
                    <a16:creationId xmlns:a16="http://schemas.microsoft.com/office/drawing/2014/main" id="{660582DE-E250-4561-9298-E4FADEB9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5" name="Freeform: Shape 7374">
                <a:extLst>
                  <a:ext uri="{FF2B5EF4-FFF2-40B4-BE49-F238E27FC236}">
                    <a16:creationId xmlns:a16="http://schemas.microsoft.com/office/drawing/2014/main" id="{820B635A-6E81-4D8A-98A3-141E57A6F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6" name="Freeform: Shape 7375">
                <a:extLst>
                  <a:ext uri="{FF2B5EF4-FFF2-40B4-BE49-F238E27FC236}">
                    <a16:creationId xmlns:a16="http://schemas.microsoft.com/office/drawing/2014/main" id="{3909A0ED-D070-4792-A2EE-CCEB6BA63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7" name="Freeform: Shape 7376">
                <a:extLst>
                  <a:ext uri="{FF2B5EF4-FFF2-40B4-BE49-F238E27FC236}">
                    <a16:creationId xmlns:a16="http://schemas.microsoft.com/office/drawing/2014/main" id="{4619A19C-3B55-4085-8668-458999628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8" name="Freeform: Shape 7377">
                <a:extLst>
                  <a:ext uri="{FF2B5EF4-FFF2-40B4-BE49-F238E27FC236}">
                    <a16:creationId xmlns:a16="http://schemas.microsoft.com/office/drawing/2014/main" id="{87D16772-2B59-486E-BE47-65D591C08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9" name="Freeform: Shape 7378">
                <a:extLst>
                  <a:ext uri="{FF2B5EF4-FFF2-40B4-BE49-F238E27FC236}">
                    <a16:creationId xmlns:a16="http://schemas.microsoft.com/office/drawing/2014/main" id="{1D6A06B8-1E4A-497F-B977-F78E5D7D0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0" name="Freeform: Shape 7379">
                <a:extLst>
                  <a:ext uri="{FF2B5EF4-FFF2-40B4-BE49-F238E27FC236}">
                    <a16:creationId xmlns:a16="http://schemas.microsoft.com/office/drawing/2014/main" id="{55BC53AD-5249-4FB1-AB74-3F71AAEB5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1" name="Freeform: Shape 7380">
                <a:extLst>
                  <a:ext uri="{FF2B5EF4-FFF2-40B4-BE49-F238E27FC236}">
                    <a16:creationId xmlns:a16="http://schemas.microsoft.com/office/drawing/2014/main" id="{36F8561A-874A-48BB-BCC2-07F002ED4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2" name="Freeform: Shape 7381">
                <a:extLst>
                  <a:ext uri="{FF2B5EF4-FFF2-40B4-BE49-F238E27FC236}">
                    <a16:creationId xmlns:a16="http://schemas.microsoft.com/office/drawing/2014/main" id="{BA6B1B8F-9695-447F-BF2F-9010D40A0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3" name="Freeform: Shape 7382">
                <a:extLst>
                  <a:ext uri="{FF2B5EF4-FFF2-40B4-BE49-F238E27FC236}">
                    <a16:creationId xmlns:a16="http://schemas.microsoft.com/office/drawing/2014/main" id="{454192F9-26C5-4212-BA60-CADA662AF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4" name="Freeform: Shape 7383">
                <a:extLst>
                  <a:ext uri="{FF2B5EF4-FFF2-40B4-BE49-F238E27FC236}">
                    <a16:creationId xmlns:a16="http://schemas.microsoft.com/office/drawing/2014/main" id="{BFBDA013-4858-422E-AE7A-614BF71FB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5" name="Freeform: Shape 7384">
                <a:extLst>
                  <a:ext uri="{FF2B5EF4-FFF2-40B4-BE49-F238E27FC236}">
                    <a16:creationId xmlns:a16="http://schemas.microsoft.com/office/drawing/2014/main" id="{42BA261C-0C75-431D-9FD5-2C3AA241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6" name="Freeform: Shape 7385">
                <a:extLst>
                  <a:ext uri="{FF2B5EF4-FFF2-40B4-BE49-F238E27FC236}">
                    <a16:creationId xmlns:a16="http://schemas.microsoft.com/office/drawing/2014/main" id="{0F8709D9-2655-4A39-9228-BCFCBF412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7" name="Freeform: Shape 7386">
                <a:extLst>
                  <a:ext uri="{FF2B5EF4-FFF2-40B4-BE49-F238E27FC236}">
                    <a16:creationId xmlns:a16="http://schemas.microsoft.com/office/drawing/2014/main" id="{9653F80B-5CF7-45EF-889B-FD0AAF483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8" name="Freeform: Shape 7387">
                <a:extLst>
                  <a:ext uri="{FF2B5EF4-FFF2-40B4-BE49-F238E27FC236}">
                    <a16:creationId xmlns:a16="http://schemas.microsoft.com/office/drawing/2014/main" id="{2A1DA86A-7442-4897-88A4-EDD18A01C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9" name="Freeform: Shape 7388">
                <a:extLst>
                  <a:ext uri="{FF2B5EF4-FFF2-40B4-BE49-F238E27FC236}">
                    <a16:creationId xmlns:a16="http://schemas.microsoft.com/office/drawing/2014/main" id="{39623279-A4CE-49AC-B5FA-CD224324B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0" name="Freeform: Shape 7389">
                <a:extLst>
                  <a:ext uri="{FF2B5EF4-FFF2-40B4-BE49-F238E27FC236}">
                    <a16:creationId xmlns:a16="http://schemas.microsoft.com/office/drawing/2014/main" id="{EB9D8B4D-1BE5-4CD9-A592-D0D3D7691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1" name="Freeform: Shape 7390">
                <a:extLst>
                  <a:ext uri="{FF2B5EF4-FFF2-40B4-BE49-F238E27FC236}">
                    <a16:creationId xmlns:a16="http://schemas.microsoft.com/office/drawing/2014/main" id="{769A47A3-F5B7-4BF0-B920-21A62F96F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2" name="Freeform: Shape 7391">
                <a:extLst>
                  <a:ext uri="{FF2B5EF4-FFF2-40B4-BE49-F238E27FC236}">
                    <a16:creationId xmlns:a16="http://schemas.microsoft.com/office/drawing/2014/main" id="{6E5DCDE9-48A4-41BA-987D-CC72C62B3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3" name="Freeform: Shape 7392">
                <a:extLst>
                  <a:ext uri="{FF2B5EF4-FFF2-40B4-BE49-F238E27FC236}">
                    <a16:creationId xmlns:a16="http://schemas.microsoft.com/office/drawing/2014/main" id="{0F51F840-3DBF-444E-BC79-718416C51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4" name="Freeform: Shape 7393">
                <a:extLst>
                  <a:ext uri="{FF2B5EF4-FFF2-40B4-BE49-F238E27FC236}">
                    <a16:creationId xmlns:a16="http://schemas.microsoft.com/office/drawing/2014/main" id="{2DFD2B64-98D0-4E59-AE1F-693872F36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5" name="Freeform: Shape 7394">
                <a:extLst>
                  <a:ext uri="{FF2B5EF4-FFF2-40B4-BE49-F238E27FC236}">
                    <a16:creationId xmlns:a16="http://schemas.microsoft.com/office/drawing/2014/main" id="{CF09CB65-8B7E-426C-A3FE-DD20196FC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6" name="Freeform: Shape 7395">
                <a:extLst>
                  <a:ext uri="{FF2B5EF4-FFF2-40B4-BE49-F238E27FC236}">
                    <a16:creationId xmlns:a16="http://schemas.microsoft.com/office/drawing/2014/main" id="{43149294-A5BC-4E62-A167-3CD55E05B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7" name="Freeform: Shape 7396">
                <a:extLst>
                  <a:ext uri="{FF2B5EF4-FFF2-40B4-BE49-F238E27FC236}">
                    <a16:creationId xmlns:a16="http://schemas.microsoft.com/office/drawing/2014/main" id="{DB99FCDF-C9A0-40F7-ABDE-7247B2238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8" name="Freeform: Shape 7397">
                <a:extLst>
                  <a:ext uri="{FF2B5EF4-FFF2-40B4-BE49-F238E27FC236}">
                    <a16:creationId xmlns:a16="http://schemas.microsoft.com/office/drawing/2014/main" id="{0CE59751-EC07-43C1-A5F5-AF5D30EBB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9" name="Freeform: Shape 7398">
                <a:extLst>
                  <a:ext uri="{FF2B5EF4-FFF2-40B4-BE49-F238E27FC236}">
                    <a16:creationId xmlns:a16="http://schemas.microsoft.com/office/drawing/2014/main" id="{4573CCF2-67F2-4BD1-A01C-1D064B908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0" name="Freeform: Shape 7399">
                <a:extLst>
                  <a:ext uri="{FF2B5EF4-FFF2-40B4-BE49-F238E27FC236}">
                    <a16:creationId xmlns:a16="http://schemas.microsoft.com/office/drawing/2014/main" id="{1C60C662-612D-485A-A50D-E938C6E49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1" name="Freeform: Shape 7400">
                <a:extLst>
                  <a:ext uri="{FF2B5EF4-FFF2-40B4-BE49-F238E27FC236}">
                    <a16:creationId xmlns:a16="http://schemas.microsoft.com/office/drawing/2014/main" id="{0048F63C-A2BB-4D89-9649-91EC2045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2" name="Freeform: Shape 7401">
                <a:extLst>
                  <a:ext uri="{FF2B5EF4-FFF2-40B4-BE49-F238E27FC236}">
                    <a16:creationId xmlns:a16="http://schemas.microsoft.com/office/drawing/2014/main" id="{1C29F96C-43D4-4F0F-A76D-4CED9C61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3" name="Freeform: Shape 7402">
                <a:extLst>
                  <a:ext uri="{FF2B5EF4-FFF2-40B4-BE49-F238E27FC236}">
                    <a16:creationId xmlns:a16="http://schemas.microsoft.com/office/drawing/2014/main" id="{B660107F-776B-455F-AC78-225F21B81D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4" name="Freeform: Shape 7403">
                <a:extLst>
                  <a:ext uri="{FF2B5EF4-FFF2-40B4-BE49-F238E27FC236}">
                    <a16:creationId xmlns:a16="http://schemas.microsoft.com/office/drawing/2014/main" id="{EB1DB332-7265-477D-9A04-EDB3799DE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5" name="Freeform: Shape 7404">
                <a:extLst>
                  <a:ext uri="{FF2B5EF4-FFF2-40B4-BE49-F238E27FC236}">
                    <a16:creationId xmlns:a16="http://schemas.microsoft.com/office/drawing/2014/main" id="{EBBEFE2D-1654-40D8-A838-45728A168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6" name="Freeform: Shape 7405">
                <a:extLst>
                  <a:ext uri="{FF2B5EF4-FFF2-40B4-BE49-F238E27FC236}">
                    <a16:creationId xmlns:a16="http://schemas.microsoft.com/office/drawing/2014/main" id="{190211E2-64DF-4171-811B-B8A0CD87B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7" name="Freeform: Shape 7406">
                <a:extLst>
                  <a:ext uri="{FF2B5EF4-FFF2-40B4-BE49-F238E27FC236}">
                    <a16:creationId xmlns:a16="http://schemas.microsoft.com/office/drawing/2014/main" id="{5F7CDCE8-8B48-4859-BDFE-FCB7BC6F5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8" name="Freeform: Shape 7407">
                <a:extLst>
                  <a:ext uri="{FF2B5EF4-FFF2-40B4-BE49-F238E27FC236}">
                    <a16:creationId xmlns:a16="http://schemas.microsoft.com/office/drawing/2014/main" id="{B770A8C4-614E-4295-A937-718CC61B2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9" name="Freeform: Shape 7408">
                <a:extLst>
                  <a:ext uri="{FF2B5EF4-FFF2-40B4-BE49-F238E27FC236}">
                    <a16:creationId xmlns:a16="http://schemas.microsoft.com/office/drawing/2014/main" id="{A699ADB6-675C-44B0-B96E-EDD7AC1F9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0" name="Freeform: Shape 7409">
                <a:extLst>
                  <a:ext uri="{FF2B5EF4-FFF2-40B4-BE49-F238E27FC236}">
                    <a16:creationId xmlns:a16="http://schemas.microsoft.com/office/drawing/2014/main" id="{64875E98-2AA1-4001-90EA-2F3D9E017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1" name="Freeform: Shape 7410">
                <a:extLst>
                  <a:ext uri="{FF2B5EF4-FFF2-40B4-BE49-F238E27FC236}">
                    <a16:creationId xmlns:a16="http://schemas.microsoft.com/office/drawing/2014/main" id="{5BEC7219-356F-4141-B57B-8BCD85BF7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2" name="Freeform: Shape 7411">
                <a:extLst>
                  <a:ext uri="{FF2B5EF4-FFF2-40B4-BE49-F238E27FC236}">
                    <a16:creationId xmlns:a16="http://schemas.microsoft.com/office/drawing/2014/main" id="{564D4AAB-BB2C-4A77-BB45-94EEC66CD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3" name="Freeform: Shape 7412">
                <a:extLst>
                  <a:ext uri="{FF2B5EF4-FFF2-40B4-BE49-F238E27FC236}">
                    <a16:creationId xmlns:a16="http://schemas.microsoft.com/office/drawing/2014/main" id="{CE9CF29A-81CA-4A03-8B04-55F566882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4" name="Freeform: Shape 7413">
                <a:extLst>
                  <a:ext uri="{FF2B5EF4-FFF2-40B4-BE49-F238E27FC236}">
                    <a16:creationId xmlns:a16="http://schemas.microsoft.com/office/drawing/2014/main" id="{52FEFF22-7798-4730-9C0B-EC7EAFCD0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5" name="Freeform: Shape 7414">
                <a:extLst>
                  <a:ext uri="{FF2B5EF4-FFF2-40B4-BE49-F238E27FC236}">
                    <a16:creationId xmlns:a16="http://schemas.microsoft.com/office/drawing/2014/main" id="{00149276-D167-4D2B-93F1-FD2958302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6" name="Freeform: Shape 7415">
                <a:extLst>
                  <a:ext uri="{FF2B5EF4-FFF2-40B4-BE49-F238E27FC236}">
                    <a16:creationId xmlns:a16="http://schemas.microsoft.com/office/drawing/2014/main" id="{E7DC22D5-A39C-4789-A952-D8914887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7" name="Freeform: Shape 7416">
                <a:extLst>
                  <a:ext uri="{FF2B5EF4-FFF2-40B4-BE49-F238E27FC236}">
                    <a16:creationId xmlns:a16="http://schemas.microsoft.com/office/drawing/2014/main" id="{7BA51EF1-15F0-4193-AB83-F8C8A64D6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8" name="Freeform: Shape 7417">
                <a:extLst>
                  <a:ext uri="{FF2B5EF4-FFF2-40B4-BE49-F238E27FC236}">
                    <a16:creationId xmlns:a16="http://schemas.microsoft.com/office/drawing/2014/main" id="{3FB75ADB-F020-4C56-91C6-9AB46298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9" name="Freeform: Shape 7418">
                <a:extLst>
                  <a:ext uri="{FF2B5EF4-FFF2-40B4-BE49-F238E27FC236}">
                    <a16:creationId xmlns:a16="http://schemas.microsoft.com/office/drawing/2014/main" id="{DBCE5CDF-BBF6-4E67-8CCE-9482D7EB4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0" name="Freeform: Shape 7419">
                <a:extLst>
                  <a:ext uri="{FF2B5EF4-FFF2-40B4-BE49-F238E27FC236}">
                    <a16:creationId xmlns:a16="http://schemas.microsoft.com/office/drawing/2014/main" id="{2138BABC-E51C-4F80-972E-CF44385C1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1" name="Freeform: Shape 7420">
                <a:extLst>
                  <a:ext uri="{FF2B5EF4-FFF2-40B4-BE49-F238E27FC236}">
                    <a16:creationId xmlns:a16="http://schemas.microsoft.com/office/drawing/2014/main" id="{96B0C850-272E-4B08-8779-B872DCAA3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2" name="Freeform: Shape 7421">
                <a:extLst>
                  <a:ext uri="{FF2B5EF4-FFF2-40B4-BE49-F238E27FC236}">
                    <a16:creationId xmlns:a16="http://schemas.microsoft.com/office/drawing/2014/main" id="{2EEE54AF-B9C2-494D-9E02-2F67FEF7A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3" name="Freeform: Shape 7422">
                <a:extLst>
                  <a:ext uri="{FF2B5EF4-FFF2-40B4-BE49-F238E27FC236}">
                    <a16:creationId xmlns:a16="http://schemas.microsoft.com/office/drawing/2014/main" id="{D21349A4-F7C9-492C-A658-EA9F7538B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4" name="Freeform: Shape 7423">
                <a:extLst>
                  <a:ext uri="{FF2B5EF4-FFF2-40B4-BE49-F238E27FC236}">
                    <a16:creationId xmlns:a16="http://schemas.microsoft.com/office/drawing/2014/main" id="{D88D1ED8-AC07-4621-9933-E10CE6122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5" name="Freeform: Shape 7424">
                <a:extLst>
                  <a:ext uri="{FF2B5EF4-FFF2-40B4-BE49-F238E27FC236}">
                    <a16:creationId xmlns:a16="http://schemas.microsoft.com/office/drawing/2014/main" id="{6FD21FCD-1DA9-45C2-9AB5-548EE0E6E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6" name="Freeform: Shape 7425">
                <a:extLst>
                  <a:ext uri="{FF2B5EF4-FFF2-40B4-BE49-F238E27FC236}">
                    <a16:creationId xmlns:a16="http://schemas.microsoft.com/office/drawing/2014/main" id="{C8BDD8CA-1442-470F-A5D3-FC8A87A1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7" name="Freeform: Shape 7426">
                <a:extLst>
                  <a:ext uri="{FF2B5EF4-FFF2-40B4-BE49-F238E27FC236}">
                    <a16:creationId xmlns:a16="http://schemas.microsoft.com/office/drawing/2014/main" id="{3B8DF094-690E-4C13-8284-7A7C97441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8" name="Freeform: Shape 7427">
                <a:extLst>
                  <a:ext uri="{FF2B5EF4-FFF2-40B4-BE49-F238E27FC236}">
                    <a16:creationId xmlns:a16="http://schemas.microsoft.com/office/drawing/2014/main" id="{FE0B926C-A114-444D-BA51-FECE28B03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9" name="Freeform: Shape 7428">
                <a:extLst>
                  <a:ext uri="{FF2B5EF4-FFF2-40B4-BE49-F238E27FC236}">
                    <a16:creationId xmlns:a16="http://schemas.microsoft.com/office/drawing/2014/main" id="{00BDE6CC-5F54-4752-ACC4-E3BCF2BEE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0" name="Freeform: Shape 7429">
                <a:extLst>
                  <a:ext uri="{FF2B5EF4-FFF2-40B4-BE49-F238E27FC236}">
                    <a16:creationId xmlns:a16="http://schemas.microsoft.com/office/drawing/2014/main" id="{6E28F857-CCD8-4222-84C0-A0B415E7B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1" name="Freeform: Shape 7430">
                <a:extLst>
                  <a:ext uri="{FF2B5EF4-FFF2-40B4-BE49-F238E27FC236}">
                    <a16:creationId xmlns:a16="http://schemas.microsoft.com/office/drawing/2014/main" id="{CD2687E0-0214-44E6-8BB1-34F6B7BA8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2" name="Freeform: Shape 7431">
                <a:extLst>
                  <a:ext uri="{FF2B5EF4-FFF2-40B4-BE49-F238E27FC236}">
                    <a16:creationId xmlns:a16="http://schemas.microsoft.com/office/drawing/2014/main" id="{7F1236AA-FC17-487E-83B1-D71BCB2A8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3" name="Freeform: Shape 7432">
                <a:extLst>
                  <a:ext uri="{FF2B5EF4-FFF2-40B4-BE49-F238E27FC236}">
                    <a16:creationId xmlns:a16="http://schemas.microsoft.com/office/drawing/2014/main" id="{623384AA-72EF-4BCF-9137-194440583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4" name="Freeform: Shape 7433">
                <a:extLst>
                  <a:ext uri="{FF2B5EF4-FFF2-40B4-BE49-F238E27FC236}">
                    <a16:creationId xmlns:a16="http://schemas.microsoft.com/office/drawing/2014/main" id="{1BD81D1B-2270-4FBE-B437-F0DBB8DD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5" name="Freeform: Shape 7434">
                <a:extLst>
                  <a:ext uri="{FF2B5EF4-FFF2-40B4-BE49-F238E27FC236}">
                    <a16:creationId xmlns:a16="http://schemas.microsoft.com/office/drawing/2014/main" id="{6411E268-F8CA-4C78-82ED-DDCF28B0B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6" name="Freeform: Shape 7435">
                <a:extLst>
                  <a:ext uri="{FF2B5EF4-FFF2-40B4-BE49-F238E27FC236}">
                    <a16:creationId xmlns:a16="http://schemas.microsoft.com/office/drawing/2014/main" id="{D48F8732-5205-4843-A2EB-3E0EB18F9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7" name="Freeform: Shape 7436">
                <a:extLst>
                  <a:ext uri="{FF2B5EF4-FFF2-40B4-BE49-F238E27FC236}">
                    <a16:creationId xmlns:a16="http://schemas.microsoft.com/office/drawing/2014/main" id="{DC5966DA-8E1A-43FF-A1A4-C6879B456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8" name="Freeform: Shape 7437">
                <a:extLst>
                  <a:ext uri="{FF2B5EF4-FFF2-40B4-BE49-F238E27FC236}">
                    <a16:creationId xmlns:a16="http://schemas.microsoft.com/office/drawing/2014/main" id="{E3BEFD3E-662F-4B38-859E-093A14241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9" name="Freeform: Shape 7438">
                <a:extLst>
                  <a:ext uri="{FF2B5EF4-FFF2-40B4-BE49-F238E27FC236}">
                    <a16:creationId xmlns:a16="http://schemas.microsoft.com/office/drawing/2014/main" id="{06C52F63-F17B-4356-A3AE-9707D93D2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0" name="Freeform: Shape 7439">
                <a:extLst>
                  <a:ext uri="{FF2B5EF4-FFF2-40B4-BE49-F238E27FC236}">
                    <a16:creationId xmlns:a16="http://schemas.microsoft.com/office/drawing/2014/main" id="{85706A28-0822-4064-AD3E-2A1F4E1C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1" name="Freeform: Shape 7440">
                <a:extLst>
                  <a:ext uri="{FF2B5EF4-FFF2-40B4-BE49-F238E27FC236}">
                    <a16:creationId xmlns:a16="http://schemas.microsoft.com/office/drawing/2014/main" id="{348A813F-1672-44DB-A207-F3494E7C2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2" name="Freeform: Shape 7441">
                <a:extLst>
                  <a:ext uri="{FF2B5EF4-FFF2-40B4-BE49-F238E27FC236}">
                    <a16:creationId xmlns:a16="http://schemas.microsoft.com/office/drawing/2014/main" id="{6FC8AEBA-4BD5-4BB0-B004-A8B06B6A4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3" name="Freeform: Shape 7442">
                <a:extLst>
                  <a:ext uri="{FF2B5EF4-FFF2-40B4-BE49-F238E27FC236}">
                    <a16:creationId xmlns:a16="http://schemas.microsoft.com/office/drawing/2014/main" id="{71ED8D8F-0325-426C-9257-1A5048211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4" name="Freeform: Shape 7443">
                <a:extLst>
                  <a:ext uri="{FF2B5EF4-FFF2-40B4-BE49-F238E27FC236}">
                    <a16:creationId xmlns:a16="http://schemas.microsoft.com/office/drawing/2014/main" id="{0FF054DF-85C2-466A-9D64-EB6D95AA8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5" name="Freeform: Shape 7444">
                <a:extLst>
                  <a:ext uri="{FF2B5EF4-FFF2-40B4-BE49-F238E27FC236}">
                    <a16:creationId xmlns:a16="http://schemas.microsoft.com/office/drawing/2014/main" id="{2D01FA60-E77D-41EE-8228-CFB979E3D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6" name="Freeform: Shape 7445">
                <a:extLst>
                  <a:ext uri="{FF2B5EF4-FFF2-40B4-BE49-F238E27FC236}">
                    <a16:creationId xmlns:a16="http://schemas.microsoft.com/office/drawing/2014/main" id="{AC8D6F02-E0C8-4EF5-9D41-E75C16C16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7" name="Freeform: Shape 7446">
                <a:extLst>
                  <a:ext uri="{FF2B5EF4-FFF2-40B4-BE49-F238E27FC236}">
                    <a16:creationId xmlns:a16="http://schemas.microsoft.com/office/drawing/2014/main" id="{BD111AAF-4EE4-4A89-84D2-4201F035D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8" name="Freeform: Shape 7447">
                <a:extLst>
                  <a:ext uri="{FF2B5EF4-FFF2-40B4-BE49-F238E27FC236}">
                    <a16:creationId xmlns:a16="http://schemas.microsoft.com/office/drawing/2014/main" id="{E8F4C133-3F54-4715-A7D6-4261B9A99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9" name="Freeform: Shape 7448">
                <a:extLst>
                  <a:ext uri="{FF2B5EF4-FFF2-40B4-BE49-F238E27FC236}">
                    <a16:creationId xmlns:a16="http://schemas.microsoft.com/office/drawing/2014/main" id="{0BAA2E6B-E393-45EA-8AE6-A775AA69C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0" name="Freeform: Shape 7449">
                <a:extLst>
                  <a:ext uri="{FF2B5EF4-FFF2-40B4-BE49-F238E27FC236}">
                    <a16:creationId xmlns:a16="http://schemas.microsoft.com/office/drawing/2014/main" id="{7DB4F953-9FE8-4B8D-A62B-CB20A7037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1" name="Freeform: Shape 7450">
                <a:extLst>
                  <a:ext uri="{FF2B5EF4-FFF2-40B4-BE49-F238E27FC236}">
                    <a16:creationId xmlns:a16="http://schemas.microsoft.com/office/drawing/2014/main" id="{9D918AF2-85FB-436F-99DB-622B07664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2" name="Freeform: Shape 7451">
                <a:extLst>
                  <a:ext uri="{FF2B5EF4-FFF2-40B4-BE49-F238E27FC236}">
                    <a16:creationId xmlns:a16="http://schemas.microsoft.com/office/drawing/2014/main" id="{1F078C58-0893-4D64-B685-BCB70CAC6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3" name="Freeform: Shape 7452">
                <a:extLst>
                  <a:ext uri="{FF2B5EF4-FFF2-40B4-BE49-F238E27FC236}">
                    <a16:creationId xmlns:a16="http://schemas.microsoft.com/office/drawing/2014/main" id="{AEDA3784-7618-477C-A8B0-36FA393D6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4" name="Freeform: Shape 7453">
                <a:extLst>
                  <a:ext uri="{FF2B5EF4-FFF2-40B4-BE49-F238E27FC236}">
                    <a16:creationId xmlns:a16="http://schemas.microsoft.com/office/drawing/2014/main" id="{0AC49727-CA00-439E-82D4-B446B7896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5" name="Freeform: Shape 7454">
                <a:extLst>
                  <a:ext uri="{FF2B5EF4-FFF2-40B4-BE49-F238E27FC236}">
                    <a16:creationId xmlns:a16="http://schemas.microsoft.com/office/drawing/2014/main" id="{6B67B441-65C8-4A53-968B-C56CB4086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6" name="Freeform: Shape 7455">
                <a:extLst>
                  <a:ext uri="{FF2B5EF4-FFF2-40B4-BE49-F238E27FC236}">
                    <a16:creationId xmlns:a16="http://schemas.microsoft.com/office/drawing/2014/main" id="{94CEDDB5-CC85-4A9E-A73C-85D7B714F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7" name="Freeform: Shape 7456">
                <a:extLst>
                  <a:ext uri="{FF2B5EF4-FFF2-40B4-BE49-F238E27FC236}">
                    <a16:creationId xmlns:a16="http://schemas.microsoft.com/office/drawing/2014/main" id="{80BF7883-770D-4CA2-BE01-C5F4B102B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8" name="Freeform: Shape 7457">
                <a:extLst>
                  <a:ext uri="{FF2B5EF4-FFF2-40B4-BE49-F238E27FC236}">
                    <a16:creationId xmlns:a16="http://schemas.microsoft.com/office/drawing/2014/main" id="{7DF07BC6-9560-430C-86FA-AFA6F7DF0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9" name="Freeform: Shape 7458">
                <a:extLst>
                  <a:ext uri="{FF2B5EF4-FFF2-40B4-BE49-F238E27FC236}">
                    <a16:creationId xmlns:a16="http://schemas.microsoft.com/office/drawing/2014/main" id="{9B085920-7744-44C8-AF91-D2F16C9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0" name="Freeform: Shape 7459">
                <a:extLst>
                  <a:ext uri="{FF2B5EF4-FFF2-40B4-BE49-F238E27FC236}">
                    <a16:creationId xmlns:a16="http://schemas.microsoft.com/office/drawing/2014/main" id="{22308C0A-08FC-4AAA-87B2-1E57033E4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1" name="Freeform: Shape 7460">
                <a:extLst>
                  <a:ext uri="{FF2B5EF4-FFF2-40B4-BE49-F238E27FC236}">
                    <a16:creationId xmlns:a16="http://schemas.microsoft.com/office/drawing/2014/main" id="{AB727BDA-993C-4BB5-8CED-8D50C55F7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2" name="Freeform: Shape 7461">
                <a:extLst>
                  <a:ext uri="{FF2B5EF4-FFF2-40B4-BE49-F238E27FC236}">
                    <a16:creationId xmlns:a16="http://schemas.microsoft.com/office/drawing/2014/main" id="{1BB192D1-56DC-4342-911C-7D80A9084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3" name="Freeform: Shape 7462">
                <a:extLst>
                  <a:ext uri="{FF2B5EF4-FFF2-40B4-BE49-F238E27FC236}">
                    <a16:creationId xmlns:a16="http://schemas.microsoft.com/office/drawing/2014/main" id="{337ADC5A-E225-4E91-B940-2DD15330E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4" name="Freeform: Shape 7463">
                <a:extLst>
                  <a:ext uri="{FF2B5EF4-FFF2-40B4-BE49-F238E27FC236}">
                    <a16:creationId xmlns:a16="http://schemas.microsoft.com/office/drawing/2014/main" id="{0D170CF5-349D-4588-8AD3-373D47A4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5" name="Freeform: Shape 7464">
                <a:extLst>
                  <a:ext uri="{FF2B5EF4-FFF2-40B4-BE49-F238E27FC236}">
                    <a16:creationId xmlns:a16="http://schemas.microsoft.com/office/drawing/2014/main" id="{297A6982-5B80-4376-A9D2-C11E9B084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6" name="Freeform: Shape 7465">
                <a:extLst>
                  <a:ext uri="{FF2B5EF4-FFF2-40B4-BE49-F238E27FC236}">
                    <a16:creationId xmlns:a16="http://schemas.microsoft.com/office/drawing/2014/main" id="{0B14F779-546D-4011-8459-2E8E34C5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7" name="Freeform: Shape 7466">
                <a:extLst>
                  <a:ext uri="{FF2B5EF4-FFF2-40B4-BE49-F238E27FC236}">
                    <a16:creationId xmlns:a16="http://schemas.microsoft.com/office/drawing/2014/main" id="{35AE6943-22C6-405D-A071-F8EC29DAB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8" name="Freeform: Shape 7467">
                <a:extLst>
                  <a:ext uri="{FF2B5EF4-FFF2-40B4-BE49-F238E27FC236}">
                    <a16:creationId xmlns:a16="http://schemas.microsoft.com/office/drawing/2014/main" id="{2464DBFD-1DA1-456F-8427-CF66CD4C8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9" name="Freeform: Shape 7468">
                <a:extLst>
                  <a:ext uri="{FF2B5EF4-FFF2-40B4-BE49-F238E27FC236}">
                    <a16:creationId xmlns:a16="http://schemas.microsoft.com/office/drawing/2014/main" id="{C9CA1114-00C4-448B-BF9A-9D70C709B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0" name="Freeform: Shape 7469">
                <a:extLst>
                  <a:ext uri="{FF2B5EF4-FFF2-40B4-BE49-F238E27FC236}">
                    <a16:creationId xmlns:a16="http://schemas.microsoft.com/office/drawing/2014/main" id="{2101A885-A4A8-4AFE-9905-E510D58C8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1" name="Freeform: Shape 7470">
                <a:extLst>
                  <a:ext uri="{FF2B5EF4-FFF2-40B4-BE49-F238E27FC236}">
                    <a16:creationId xmlns:a16="http://schemas.microsoft.com/office/drawing/2014/main" id="{661E165D-4826-43AD-AD75-1C965A71A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2" name="Freeform: Shape 7471">
                <a:extLst>
                  <a:ext uri="{FF2B5EF4-FFF2-40B4-BE49-F238E27FC236}">
                    <a16:creationId xmlns:a16="http://schemas.microsoft.com/office/drawing/2014/main" id="{C1F2231A-5945-44AF-95E4-6D14529C8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3" name="Freeform: Shape 7472">
                <a:extLst>
                  <a:ext uri="{FF2B5EF4-FFF2-40B4-BE49-F238E27FC236}">
                    <a16:creationId xmlns:a16="http://schemas.microsoft.com/office/drawing/2014/main" id="{1998F14A-698C-4220-92B8-2EC10C356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4" name="Freeform: Shape 7473">
                <a:extLst>
                  <a:ext uri="{FF2B5EF4-FFF2-40B4-BE49-F238E27FC236}">
                    <a16:creationId xmlns:a16="http://schemas.microsoft.com/office/drawing/2014/main" id="{496E0BBF-D595-4DAE-91C6-4EB179C69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5" name="Freeform: Shape 7474">
                <a:extLst>
                  <a:ext uri="{FF2B5EF4-FFF2-40B4-BE49-F238E27FC236}">
                    <a16:creationId xmlns:a16="http://schemas.microsoft.com/office/drawing/2014/main" id="{E31F1BC0-CB0A-4386-BE5E-7972AFB05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6" name="Freeform: Shape 7475">
                <a:extLst>
                  <a:ext uri="{FF2B5EF4-FFF2-40B4-BE49-F238E27FC236}">
                    <a16:creationId xmlns:a16="http://schemas.microsoft.com/office/drawing/2014/main" id="{B1575BDE-4CFA-4FAD-9F64-692A6DBFF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7" name="Freeform: Shape 7476">
                <a:extLst>
                  <a:ext uri="{FF2B5EF4-FFF2-40B4-BE49-F238E27FC236}">
                    <a16:creationId xmlns:a16="http://schemas.microsoft.com/office/drawing/2014/main" id="{9D32D2E3-5D5B-4751-A477-A26860AC17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8" name="Freeform: Shape 7477">
                <a:extLst>
                  <a:ext uri="{FF2B5EF4-FFF2-40B4-BE49-F238E27FC236}">
                    <a16:creationId xmlns:a16="http://schemas.microsoft.com/office/drawing/2014/main" id="{92009233-25F1-4029-B170-318CBBA00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9" name="Freeform: Shape 7478">
                <a:extLst>
                  <a:ext uri="{FF2B5EF4-FFF2-40B4-BE49-F238E27FC236}">
                    <a16:creationId xmlns:a16="http://schemas.microsoft.com/office/drawing/2014/main" id="{CCBFA5E5-8384-4D58-BD73-BA36E23E8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0" name="Freeform: Shape 7479">
                <a:extLst>
                  <a:ext uri="{FF2B5EF4-FFF2-40B4-BE49-F238E27FC236}">
                    <a16:creationId xmlns:a16="http://schemas.microsoft.com/office/drawing/2014/main" id="{3ACBBAC3-185E-4C28-81AB-C9BE2A88D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1" name="Freeform: Shape 7480">
                <a:extLst>
                  <a:ext uri="{FF2B5EF4-FFF2-40B4-BE49-F238E27FC236}">
                    <a16:creationId xmlns:a16="http://schemas.microsoft.com/office/drawing/2014/main" id="{225AF996-F3FB-4AF2-B954-BDF79069E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2" name="Freeform: Shape 7481">
                <a:extLst>
                  <a:ext uri="{FF2B5EF4-FFF2-40B4-BE49-F238E27FC236}">
                    <a16:creationId xmlns:a16="http://schemas.microsoft.com/office/drawing/2014/main" id="{E10B0127-17D3-4B62-8708-9558A7945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3" name="Freeform: Shape 7482">
                <a:extLst>
                  <a:ext uri="{FF2B5EF4-FFF2-40B4-BE49-F238E27FC236}">
                    <a16:creationId xmlns:a16="http://schemas.microsoft.com/office/drawing/2014/main" id="{A36A9D1B-B750-446F-99FF-E3280E32A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4" name="Freeform: Shape 7483">
                <a:extLst>
                  <a:ext uri="{FF2B5EF4-FFF2-40B4-BE49-F238E27FC236}">
                    <a16:creationId xmlns:a16="http://schemas.microsoft.com/office/drawing/2014/main" id="{C078DB92-DE53-4BEC-BBD4-B5966EAA1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5" name="Freeform: Shape 7484">
                <a:extLst>
                  <a:ext uri="{FF2B5EF4-FFF2-40B4-BE49-F238E27FC236}">
                    <a16:creationId xmlns:a16="http://schemas.microsoft.com/office/drawing/2014/main" id="{7334AD7D-F850-4E92-89F9-49EE6E3AA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6" name="Freeform: Shape 7485">
                <a:extLst>
                  <a:ext uri="{FF2B5EF4-FFF2-40B4-BE49-F238E27FC236}">
                    <a16:creationId xmlns:a16="http://schemas.microsoft.com/office/drawing/2014/main" id="{14D983A3-96A9-4BB8-90D5-93B0E625F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7" name="Freeform: Shape 7486">
                <a:extLst>
                  <a:ext uri="{FF2B5EF4-FFF2-40B4-BE49-F238E27FC236}">
                    <a16:creationId xmlns:a16="http://schemas.microsoft.com/office/drawing/2014/main" id="{43A1FFE3-BB5F-4455-B23F-DA56AE79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8" name="Freeform: Shape 7487">
                <a:extLst>
                  <a:ext uri="{FF2B5EF4-FFF2-40B4-BE49-F238E27FC236}">
                    <a16:creationId xmlns:a16="http://schemas.microsoft.com/office/drawing/2014/main" id="{C34E69E0-4115-4CAA-86FB-1D5A8830D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9" name="Freeform: Shape 7488">
                <a:extLst>
                  <a:ext uri="{FF2B5EF4-FFF2-40B4-BE49-F238E27FC236}">
                    <a16:creationId xmlns:a16="http://schemas.microsoft.com/office/drawing/2014/main" id="{E5707C7C-BEB2-4920-9D44-8AF218FFB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0" name="Freeform: Shape 7489">
                <a:extLst>
                  <a:ext uri="{FF2B5EF4-FFF2-40B4-BE49-F238E27FC236}">
                    <a16:creationId xmlns:a16="http://schemas.microsoft.com/office/drawing/2014/main" id="{D95D2E5E-6D1E-43FC-A231-E28A08296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1" name="Freeform: Shape 7490">
                <a:extLst>
                  <a:ext uri="{FF2B5EF4-FFF2-40B4-BE49-F238E27FC236}">
                    <a16:creationId xmlns:a16="http://schemas.microsoft.com/office/drawing/2014/main" id="{DB511D52-FE0D-4F8D-AC2F-6806904C6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2" name="Freeform: Shape 7491">
                <a:extLst>
                  <a:ext uri="{FF2B5EF4-FFF2-40B4-BE49-F238E27FC236}">
                    <a16:creationId xmlns:a16="http://schemas.microsoft.com/office/drawing/2014/main" id="{E4D31CC7-D38B-4566-A6F9-5CB84EEAA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3" name="Freeform: Shape 7492">
                <a:extLst>
                  <a:ext uri="{FF2B5EF4-FFF2-40B4-BE49-F238E27FC236}">
                    <a16:creationId xmlns:a16="http://schemas.microsoft.com/office/drawing/2014/main" id="{48116577-FA2A-434D-83D4-213A1497D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4" name="Freeform: Shape 7493">
                <a:extLst>
                  <a:ext uri="{FF2B5EF4-FFF2-40B4-BE49-F238E27FC236}">
                    <a16:creationId xmlns:a16="http://schemas.microsoft.com/office/drawing/2014/main" id="{02288414-AA9B-4065-A506-AE5ED2ABC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5" name="Freeform: Shape 7494">
                <a:extLst>
                  <a:ext uri="{FF2B5EF4-FFF2-40B4-BE49-F238E27FC236}">
                    <a16:creationId xmlns:a16="http://schemas.microsoft.com/office/drawing/2014/main" id="{92EAF5E5-70A0-4FE6-B906-6BCF9C49F7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6" name="Freeform: Shape 7495">
                <a:extLst>
                  <a:ext uri="{FF2B5EF4-FFF2-40B4-BE49-F238E27FC236}">
                    <a16:creationId xmlns:a16="http://schemas.microsoft.com/office/drawing/2014/main" id="{3DA12971-2CD2-4DE8-8B05-8B11B5614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7" name="Freeform: Shape 7496">
                <a:extLst>
                  <a:ext uri="{FF2B5EF4-FFF2-40B4-BE49-F238E27FC236}">
                    <a16:creationId xmlns:a16="http://schemas.microsoft.com/office/drawing/2014/main" id="{B9486073-CABC-45A3-B442-5959E5CE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8" name="Freeform: Shape 7497">
                <a:extLst>
                  <a:ext uri="{FF2B5EF4-FFF2-40B4-BE49-F238E27FC236}">
                    <a16:creationId xmlns:a16="http://schemas.microsoft.com/office/drawing/2014/main" id="{3EEB7953-85A2-4391-931C-CE88AC053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9" name="Freeform: Shape 7498">
                <a:extLst>
                  <a:ext uri="{FF2B5EF4-FFF2-40B4-BE49-F238E27FC236}">
                    <a16:creationId xmlns:a16="http://schemas.microsoft.com/office/drawing/2014/main" id="{1BF2EBC9-4A08-4A35-8C75-15E51BA0A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0" name="Freeform: Shape 7499">
                <a:extLst>
                  <a:ext uri="{FF2B5EF4-FFF2-40B4-BE49-F238E27FC236}">
                    <a16:creationId xmlns:a16="http://schemas.microsoft.com/office/drawing/2014/main" id="{1686BEF1-7F1A-40F6-BC3F-24221ACEC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1" name="Freeform: Shape 7500">
                <a:extLst>
                  <a:ext uri="{FF2B5EF4-FFF2-40B4-BE49-F238E27FC236}">
                    <a16:creationId xmlns:a16="http://schemas.microsoft.com/office/drawing/2014/main" id="{5D2D2281-DA3F-41A6-B56E-2EE507826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2" name="Freeform: Shape 7501">
                <a:extLst>
                  <a:ext uri="{FF2B5EF4-FFF2-40B4-BE49-F238E27FC236}">
                    <a16:creationId xmlns:a16="http://schemas.microsoft.com/office/drawing/2014/main" id="{B1EBA419-056B-478C-A25C-B349F4DDD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3" name="Freeform: Shape 7502">
                <a:extLst>
                  <a:ext uri="{FF2B5EF4-FFF2-40B4-BE49-F238E27FC236}">
                    <a16:creationId xmlns:a16="http://schemas.microsoft.com/office/drawing/2014/main" id="{3DE38383-61B3-4E4E-B781-1C7DA04D6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4" name="Freeform: Shape 7503">
                <a:extLst>
                  <a:ext uri="{FF2B5EF4-FFF2-40B4-BE49-F238E27FC236}">
                    <a16:creationId xmlns:a16="http://schemas.microsoft.com/office/drawing/2014/main" id="{F62AD048-154B-4830-A46F-263BA35AA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5" name="Freeform: Shape 7504">
                <a:extLst>
                  <a:ext uri="{FF2B5EF4-FFF2-40B4-BE49-F238E27FC236}">
                    <a16:creationId xmlns:a16="http://schemas.microsoft.com/office/drawing/2014/main" id="{636A730F-15EE-440C-84B5-0541AE954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6" name="Freeform: Shape 7505">
                <a:extLst>
                  <a:ext uri="{FF2B5EF4-FFF2-40B4-BE49-F238E27FC236}">
                    <a16:creationId xmlns:a16="http://schemas.microsoft.com/office/drawing/2014/main" id="{31AF286F-6D0E-447F-B4D1-24729E0D6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7" name="Freeform: Shape 7506">
                <a:extLst>
                  <a:ext uri="{FF2B5EF4-FFF2-40B4-BE49-F238E27FC236}">
                    <a16:creationId xmlns:a16="http://schemas.microsoft.com/office/drawing/2014/main" id="{36F64061-98E4-477D-BABF-CC6BA8D67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8" name="Freeform: Shape 7507">
                <a:extLst>
                  <a:ext uri="{FF2B5EF4-FFF2-40B4-BE49-F238E27FC236}">
                    <a16:creationId xmlns:a16="http://schemas.microsoft.com/office/drawing/2014/main" id="{1C601616-D38B-4ED2-BD55-F5AEA36AB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9" name="Freeform: Shape 7508">
                <a:extLst>
                  <a:ext uri="{FF2B5EF4-FFF2-40B4-BE49-F238E27FC236}">
                    <a16:creationId xmlns:a16="http://schemas.microsoft.com/office/drawing/2014/main" id="{E0593B16-48EE-41A8-B4AF-E03A74CBB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0" name="Freeform: Shape 7509">
                <a:extLst>
                  <a:ext uri="{FF2B5EF4-FFF2-40B4-BE49-F238E27FC236}">
                    <a16:creationId xmlns:a16="http://schemas.microsoft.com/office/drawing/2014/main" id="{26B2406B-8A3A-4381-8D69-1178F16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1" name="Freeform: Shape 7510">
                <a:extLst>
                  <a:ext uri="{FF2B5EF4-FFF2-40B4-BE49-F238E27FC236}">
                    <a16:creationId xmlns:a16="http://schemas.microsoft.com/office/drawing/2014/main" id="{DF1F792D-BA16-4D8F-99C3-E5E6959A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2" name="Freeform: Shape 7511">
                <a:extLst>
                  <a:ext uri="{FF2B5EF4-FFF2-40B4-BE49-F238E27FC236}">
                    <a16:creationId xmlns:a16="http://schemas.microsoft.com/office/drawing/2014/main" id="{AA77D5AF-6FFE-4577-BC40-BA1902307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3" name="Freeform: Shape 7512">
                <a:extLst>
                  <a:ext uri="{FF2B5EF4-FFF2-40B4-BE49-F238E27FC236}">
                    <a16:creationId xmlns:a16="http://schemas.microsoft.com/office/drawing/2014/main" id="{08F16A01-2EE8-4E4F-83CD-2000577D1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4" name="Freeform: Shape 7513">
                <a:extLst>
                  <a:ext uri="{FF2B5EF4-FFF2-40B4-BE49-F238E27FC236}">
                    <a16:creationId xmlns:a16="http://schemas.microsoft.com/office/drawing/2014/main" id="{18ACB7FF-8D64-44A2-8571-7DB441D97E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5" name="Freeform: Shape 7514">
                <a:extLst>
                  <a:ext uri="{FF2B5EF4-FFF2-40B4-BE49-F238E27FC236}">
                    <a16:creationId xmlns:a16="http://schemas.microsoft.com/office/drawing/2014/main" id="{E15E0D81-20B6-4D4C-9B7C-4D5A01B6A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6" name="Freeform: Shape 7515">
                <a:extLst>
                  <a:ext uri="{FF2B5EF4-FFF2-40B4-BE49-F238E27FC236}">
                    <a16:creationId xmlns:a16="http://schemas.microsoft.com/office/drawing/2014/main" id="{8F687395-0ADA-4504-B6D0-D55493AB6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7" name="Freeform: Shape 7516">
                <a:extLst>
                  <a:ext uri="{FF2B5EF4-FFF2-40B4-BE49-F238E27FC236}">
                    <a16:creationId xmlns:a16="http://schemas.microsoft.com/office/drawing/2014/main" id="{94D99C3F-4701-403D-A69E-EE345B0E4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8" name="Freeform: Shape 7517">
                <a:extLst>
                  <a:ext uri="{FF2B5EF4-FFF2-40B4-BE49-F238E27FC236}">
                    <a16:creationId xmlns:a16="http://schemas.microsoft.com/office/drawing/2014/main" id="{0C6D9CF1-A535-4742-B2CF-B61ADC55E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9" name="Freeform: Shape 7518">
                <a:extLst>
                  <a:ext uri="{FF2B5EF4-FFF2-40B4-BE49-F238E27FC236}">
                    <a16:creationId xmlns:a16="http://schemas.microsoft.com/office/drawing/2014/main" id="{E9EB265F-CF4E-4485-88F1-AE3CE1BE3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0" name="Freeform: Shape 7519">
                <a:extLst>
                  <a:ext uri="{FF2B5EF4-FFF2-40B4-BE49-F238E27FC236}">
                    <a16:creationId xmlns:a16="http://schemas.microsoft.com/office/drawing/2014/main" id="{9B354D37-6517-4AF4-8195-9A7B43D2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1" name="Freeform: Shape 7520">
                <a:extLst>
                  <a:ext uri="{FF2B5EF4-FFF2-40B4-BE49-F238E27FC236}">
                    <a16:creationId xmlns:a16="http://schemas.microsoft.com/office/drawing/2014/main" id="{2A3087FA-3C5B-4898-9FE2-633DAA0B7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2" name="Freeform: Shape 7521">
                <a:extLst>
                  <a:ext uri="{FF2B5EF4-FFF2-40B4-BE49-F238E27FC236}">
                    <a16:creationId xmlns:a16="http://schemas.microsoft.com/office/drawing/2014/main" id="{C8D7AB32-147E-4110-ABBE-7F1FB689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3" name="Freeform: Shape 7522">
                <a:extLst>
                  <a:ext uri="{FF2B5EF4-FFF2-40B4-BE49-F238E27FC236}">
                    <a16:creationId xmlns:a16="http://schemas.microsoft.com/office/drawing/2014/main" id="{542ED17E-A6FC-4BC6-B7FE-EF9BC5B15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4" name="Freeform: Shape 7523">
                <a:extLst>
                  <a:ext uri="{FF2B5EF4-FFF2-40B4-BE49-F238E27FC236}">
                    <a16:creationId xmlns:a16="http://schemas.microsoft.com/office/drawing/2014/main" id="{4610CFBC-B173-4CBE-BBD7-7E859FCAB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5" name="Freeform: Shape 7524">
                <a:extLst>
                  <a:ext uri="{FF2B5EF4-FFF2-40B4-BE49-F238E27FC236}">
                    <a16:creationId xmlns:a16="http://schemas.microsoft.com/office/drawing/2014/main" id="{7578019C-8AAF-4A81-84C4-155EB43FA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6" name="Freeform: Shape 7525">
                <a:extLst>
                  <a:ext uri="{FF2B5EF4-FFF2-40B4-BE49-F238E27FC236}">
                    <a16:creationId xmlns:a16="http://schemas.microsoft.com/office/drawing/2014/main" id="{46936191-0661-4BD8-9A61-D00FAC97D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7" name="Freeform: Shape 7526">
                <a:extLst>
                  <a:ext uri="{FF2B5EF4-FFF2-40B4-BE49-F238E27FC236}">
                    <a16:creationId xmlns:a16="http://schemas.microsoft.com/office/drawing/2014/main" id="{F7BC1D8F-F88B-4A19-B640-8DCC73992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8" name="Freeform: Shape 7527">
                <a:extLst>
                  <a:ext uri="{FF2B5EF4-FFF2-40B4-BE49-F238E27FC236}">
                    <a16:creationId xmlns:a16="http://schemas.microsoft.com/office/drawing/2014/main" id="{47D77817-943A-4D8A-82EE-C309FC9FF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9" name="Freeform: Shape 7528">
                <a:extLst>
                  <a:ext uri="{FF2B5EF4-FFF2-40B4-BE49-F238E27FC236}">
                    <a16:creationId xmlns:a16="http://schemas.microsoft.com/office/drawing/2014/main" id="{BF86E220-D031-40B7-B3A2-0C723E3A9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191" name="Graphic 4">
              <a:extLst>
                <a:ext uri="{FF2B5EF4-FFF2-40B4-BE49-F238E27FC236}">
                  <a16:creationId xmlns:a16="http://schemas.microsoft.com/office/drawing/2014/main" id="{226E1D80-1BFB-4A13-8F3C-94D54398C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7192" name="Freeform: Shape 7191">
                <a:extLst>
                  <a:ext uri="{FF2B5EF4-FFF2-40B4-BE49-F238E27FC236}">
                    <a16:creationId xmlns:a16="http://schemas.microsoft.com/office/drawing/2014/main" id="{3DCC1C21-CB11-4506-90E4-37DCD97AF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3" name="Freeform: Shape 7192">
                <a:extLst>
                  <a:ext uri="{FF2B5EF4-FFF2-40B4-BE49-F238E27FC236}">
                    <a16:creationId xmlns:a16="http://schemas.microsoft.com/office/drawing/2014/main" id="{68177170-8FD3-4752-B1DB-0186ADF9B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4" name="Freeform: Shape 7193">
                <a:extLst>
                  <a:ext uri="{FF2B5EF4-FFF2-40B4-BE49-F238E27FC236}">
                    <a16:creationId xmlns:a16="http://schemas.microsoft.com/office/drawing/2014/main" id="{8CAA5FB4-9073-4612-99F5-95E1C6D06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5" name="Freeform: Shape 7194">
                <a:extLst>
                  <a:ext uri="{FF2B5EF4-FFF2-40B4-BE49-F238E27FC236}">
                    <a16:creationId xmlns:a16="http://schemas.microsoft.com/office/drawing/2014/main" id="{DE021324-18DD-4114-8992-9652707C1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6" name="Freeform: Shape 7195">
                <a:extLst>
                  <a:ext uri="{FF2B5EF4-FFF2-40B4-BE49-F238E27FC236}">
                    <a16:creationId xmlns:a16="http://schemas.microsoft.com/office/drawing/2014/main" id="{6ECBC33B-D8EB-4804-9EA3-57C07B57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7" name="Freeform: Shape 7196">
                <a:extLst>
                  <a:ext uri="{FF2B5EF4-FFF2-40B4-BE49-F238E27FC236}">
                    <a16:creationId xmlns:a16="http://schemas.microsoft.com/office/drawing/2014/main" id="{D03927C7-0E45-4B61-844A-4A626FDF6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8" name="Freeform: Shape 7197">
                <a:extLst>
                  <a:ext uri="{FF2B5EF4-FFF2-40B4-BE49-F238E27FC236}">
                    <a16:creationId xmlns:a16="http://schemas.microsoft.com/office/drawing/2014/main" id="{AC6AF6E8-E748-47F7-B35C-567D5FBA6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9" name="Freeform: Shape 7198">
                <a:extLst>
                  <a:ext uri="{FF2B5EF4-FFF2-40B4-BE49-F238E27FC236}">
                    <a16:creationId xmlns:a16="http://schemas.microsoft.com/office/drawing/2014/main" id="{1EC671E5-B299-470C-9C7A-A50106E5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0" name="Freeform: Shape 7199">
                <a:extLst>
                  <a:ext uri="{FF2B5EF4-FFF2-40B4-BE49-F238E27FC236}">
                    <a16:creationId xmlns:a16="http://schemas.microsoft.com/office/drawing/2014/main" id="{7410EBDF-623D-41EF-82A4-9FB938A7B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1" name="Freeform: Shape 7200">
                <a:extLst>
                  <a:ext uri="{FF2B5EF4-FFF2-40B4-BE49-F238E27FC236}">
                    <a16:creationId xmlns:a16="http://schemas.microsoft.com/office/drawing/2014/main" id="{B6F866F8-B429-471B-9C2B-051BDCBAF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2" name="Freeform: Shape 7201">
                <a:extLst>
                  <a:ext uri="{FF2B5EF4-FFF2-40B4-BE49-F238E27FC236}">
                    <a16:creationId xmlns:a16="http://schemas.microsoft.com/office/drawing/2014/main" id="{883B4FBD-06C8-4D5D-B0D9-755E4CD1A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3" name="Freeform: Shape 7202">
                <a:extLst>
                  <a:ext uri="{FF2B5EF4-FFF2-40B4-BE49-F238E27FC236}">
                    <a16:creationId xmlns:a16="http://schemas.microsoft.com/office/drawing/2014/main" id="{DE3FD149-0B2F-4DA0-9721-59B9FEE8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4" name="Freeform: Shape 7203">
                <a:extLst>
                  <a:ext uri="{FF2B5EF4-FFF2-40B4-BE49-F238E27FC236}">
                    <a16:creationId xmlns:a16="http://schemas.microsoft.com/office/drawing/2014/main" id="{4D26DB48-036E-4616-BA8B-C606A7B58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5" name="Freeform: Shape 7204">
                <a:extLst>
                  <a:ext uri="{FF2B5EF4-FFF2-40B4-BE49-F238E27FC236}">
                    <a16:creationId xmlns:a16="http://schemas.microsoft.com/office/drawing/2014/main" id="{8D6F6275-06AB-4316-B8C4-927E53487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6" name="Freeform: Shape 7205">
                <a:extLst>
                  <a:ext uri="{FF2B5EF4-FFF2-40B4-BE49-F238E27FC236}">
                    <a16:creationId xmlns:a16="http://schemas.microsoft.com/office/drawing/2014/main" id="{8E8CABF3-9C76-46A0-8DE9-F055C94A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7" name="Freeform: Shape 7206">
                <a:extLst>
                  <a:ext uri="{FF2B5EF4-FFF2-40B4-BE49-F238E27FC236}">
                    <a16:creationId xmlns:a16="http://schemas.microsoft.com/office/drawing/2014/main" id="{01A12ED9-6299-4ABD-9827-DD52FE22B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8" name="Freeform: Shape 7207">
                <a:extLst>
                  <a:ext uri="{FF2B5EF4-FFF2-40B4-BE49-F238E27FC236}">
                    <a16:creationId xmlns:a16="http://schemas.microsoft.com/office/drawing/2014/main" id="{C0ADA37A-E396-4F92-AB19-D6994E0DD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9" name="Freeform: Shape 7208">
                <a:extLst>
                  <a:ext uri="{FF2B5EF4-FFF2-40B4-BE49-F238E27FC236}">
                    <a16:creationId xmlns:a16="http://schemas.microsoft.com/office/drawing/2014/main" id="{6A96001A-BD0F-4CF9-A22B-545ED4F8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0" name="Freeform: Shape 7209">
                <a:extLst>
                  <a:ext uri="{FF2B5EF4-FFF2-40B4-BE49-F238E27FC236}">
                    <a16:creationId xmlns:a16="http://schemas.microsoft.com/office/drawing/2014/main" id="{BD9ACB13-4C6C-4347-9F65-1309B33A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1" name="Freeform: Shape 7210">
                <a:extLst>
                  <a:ext uri="{FF2B5EF4-FFF2-40B4-BE49-F238E27FC236}">
                    <a16:creationId xmlns:a16="http://schemas.microsoft.com/office/drawing/2014/main" id="{1F17BE4A-72F8-4529-8558-E62103AEA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2" name="Freeform: Shape 7211">
                <a:extLst>
                  <a:ext uri="{FF2B5EF4-FFF2-40B4-BE49-F238E27FC236}">
                    <a16:creationId xmlns:a16="http://schemas.microsoft.com/office/drawing/2014/main" id="{806708C3-D03F-4605-8C6F-AE8EDA08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3" name="Freeform: Shape 7212">
                <a:extLst>
                  <a:ext uri="{FF2B5EF4-FFF2-40B4-BE49-F238E27FC236}">
                    <a16:creationId xmlns:a16="http://schemas.microsoft.com/office/drawing/2014/main" id="{D520ADFA-68AE-4CE4-913A-F070A2817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4" name="Freeform: Shape 7213">
                <a:extLst>
                  <a:ext uri="{FF2B5EF4-FFF2-40B4-BE49-F238E27FC236}">
                    <a16:creationId xmlns:a16="http://schemas.microsoft.com/office/drawing/2014/main" id="{3C6C63AD-C87A-403E-ADB5-4EDD03443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5" name="Freeform: Shape 7214">
                <a:extLst>
                  <a:ext uri="{FF2B5EF4-FFF2-40B4-BE49-F238E27FC236}">
                    <a16:creationId xmlns:a16="http://schemas.microsoft.com/office/drawing/2014/main" id="{9370EAC6-89F0-4826-90D1-E55C33447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6" name="Freeform: Shape 7215">
                <a:extLst>
                  <a:ext uri="{FF2B5EF4-FFF2-40B4-BE49-F238E27FC236}">
                    <a16:creationId xmlns:a16="http://schemas.microsoft.com/office/drawing/2014/main" id="{1FB61DD4-AB7B-417A-AE96-B1D9CBAC1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7" name="Freeform: Shape 7216">
                <a:extLst>
                  <a:ext uri="{FF2B5EF4-FFF2-40B4-BE49-F238E27FC236}">
                    <a16:creationId xmlns:a16="http://schemas.microsoft.com/office/drawing/2014/main" id="{B4AD18D2-11BA-4192-9845-206C033F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8" name="Freeform: Shape 7217">
                <a:extLst>
                  <a:ext uri="{FF2B5EF4-FFF2-40B4-BE49-F238E27FC236}">
                    <a16:creationId xmlns:a16="http://schemas.microsoft.com/office/drawing/2014/main" id="{85892E2D-483A-4C0A-87C7-6FFA2EB5E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9" name="Freeform: Shape 7218">
                <a:extLst>
                  <a:ext uri="{FF2B5EF4-FFF2-40B4-BE49-F238E27FC236}">
                    <a16:creationId xmlns:a16="http://schemas.microsoft.com/office/drawing/2014/main" id="{A4037ACD-005D-4907-942F-D565AF6C8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0" name="Freeform: Shape 7219">
                <a:extLst>
                  <a:ext uri="{FF2B5EF4-FFF2-40B4-BE49-F238E27FC236}">
                    <a16:creationId xmlns:a16="http://schemas.microsoft.com/office/drawing/2014/main" id="{AA8FD84E-39BE-456B-84C5-E03698AAC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1" name="Freeform: Shape 7220">
                <a:extLst>
                  <a:ext uri="{FF2B5EF4-FFF2-40B4-BE49-F238E27FC236}">
                    <a16:creationId xmlns:a16="http://schemas.microsoft.com/office/drawing/2014/main" id="{B2FC47C2-6EF5-4D17-8703-527F28609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2" name="Freeform: Shape 7221">
                <a:extLst>
                  <a:ext uri="{FF2B5EF4-FFF2-40B4-BE49-F238E27FC236}">
                    <a16:creationId xmlns:a16="http://schemas.microsoft.com/office/drawing/2014/main" id="{DD29BC8A-00E1-481E-8BA4-1AA7F4AA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3" name="Freeform: Shape 7222">
                <a:extLst>
                  <a:ext uri="{FF2B5EF4-FFF2-40B4-BE49-F238E27FC236}">
                    <a16:creationId xmlns:a16="http://schemas.microsoft.com/office/drawing/2014/main" id="{5AF6ABE5-726A-495B-A832-3851CB911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4" name="Freeform: Shape 7223">
                <a:extLst>
                  <a:ext uri="{FF2B5EF4-FFF2-40B4-BE49-F238E27FC236}">
                    <a16:creationId xmlns:a16="http://schemas.microsoft.com/office/drawing/2014/main" id="{F8E250A7-0600-440B-BEBC-61B2D4D7B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5" name="Freeform: Shape 7224">
                <a:extLst>
                  <a:ext uri="{FF2B5EF4-FFF2-40B4-BE49-F238E27FC236}">
                    <a16:creationId xmlns:a16="http://schemas.microsoft.com/office/drawing/2014/main" id="{CC36BEB1-881D-4496-AD7F-1CC4B46FA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6" name="Freeform: Shape 7225">
                <a:extLst>
                  <a:ext uri="{FF2B5EF4-FFF2-40B4-BE49-F238E27FC236}">
                    <a16:creationId xmlns:a16="http://schemas.microsoft.com/office/drawing/2014/main" id="{371DFE25-AF37-409C-B032-5F47D7150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7" name="Freeform: Shape 7226">
                <a:extLst>
                  <a:ext uri="{FF2B5EF4-FFF2-40B4-BE49-F238E27FC236}">
                    <a16:creationId xmlns:a16="http://schemas.microsoft.com/office/drawing/2014/main" id="{39AF97A7-FC44-49BF-ABD1-59DB48B89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8" name="Freeform: Shape 7227">
                <a:extLst>
                  <a:ext uri="{FF2B5EF4-FFF2-40B4-BE49-F238E27FC236}">
                    <a16:creationId xmlns:a16="http://schemas.microsoft.com/office/drawing/2014/main" id="{3939D792-9C64-48CF-8607-C7873A563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9" name="Freeform: Shape 7228">
                <a:extLst>
                  <a:ext uri="{FF2B5EF4-FFF2-40B4-BE49-F238E27FC236}">
                    <a16:creationId xmlns:a16="http://schemas.microsoft.com/office/drawing/2014/main" id="{2F69E48F-45D8-4A8A-A101-5DF775A53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0" name="Freeform: Shape 7229">
                <a:extLst>
                  <a:ext uri="{FF2B5EF4-FFF2-40B4-BE49-F238E27FC236}">
                    <a16:creationId xmlns:a16="http://schemas.microsoft.com/office/drawing/2014/main" id="{EE47C3F3-8AC5-414F-8E20-25DA306C5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1" name="Freeform: Shape 7230">
                <a:extLst>
                  <a:ext uri="{FF2B5EF4-FFF2-40B4-BE49-F238E27FC236}">
                    <a16:creationId xmlns:a16="http://schemas.microsoft.com/office/drawing/2014/main" id="{F09CB222-24C1-414A-B56E-EA3617D05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2" name="Freeform: Shape 7231">
                <a:extLst>
                  <a:ext uri="{FF2B5EF4-FFF2-40B4-BE49-F238E27FC236}">
                    <a16:creationId xmlns:a16="http://schemas.microsoft.com/office/drawing/2014/main" id="{7FC26844-A93E-4C55-8619-F58615B4A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3" name="Freeform: Shape 7232">
                <a:extLst>
                  <a:ext uri="{FF2B5EF4-FFF2-40B4-BE49-F238E27FC236}">
                    <a16:creationId xmlns:a16="http://schemas.microsoft.com/office/drawing/2014/main" id="{3EA8BA8A-4848-4084-A841-501CECF28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4" name="Freeform: Shape 7233">
                <a:extLst>
                  <a:ext uri="{FF2B5EF4-FFF2-40B4-BE49-F238E27FC236}">
                    <a16:creationId xmlns:a16="http://schemas.microsoft.com/office/drawing/2014/main" id="{34BC148C-3116-4C75-89DF-2BF348429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5" name="Freeform: Shape 7234">
                <a:extLst>
                  <a:ext uri="{FF2B5EF4-FFF2-40B4-BE49-F238E27FC236}">
                    <a16:creationId xmlns:a16="http://schemas.microsoft.com/office/drawing/2014/main" id="{91F3F7CB-7B69-49A3-A09E-D2064883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6" name="Freeform: Shape 7235">
                <a:extLst>
                  <a:ext uri="{FF2B5EF4-FFF2-40B4-BE49-F238E27FC236}">
                    <a16:creationId xmlns:a16="http://schemas.microsoft.com/office/drawing/2014/main" id="{58072F8C-2347-472F-9D9A-F5511BA40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7" name="Freeform: Shape 7236">
                <a:extLst>
                  <a:ext uri="{FF2B5EF4-FFF2-40B4-BE49-F238E27FC236}">
                    <a16:creationId xmlns:a16="http://schemas.microsoft.com/office/drawing/2014/main" id="{322C76E0-8D4F-4788-9856-B1AB15B20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8" name="Freeform: Shape 7237">
                <a:extLst>
                  <a:ext uri="{FF2B5EF4-FFF2-40B4-BE49-F238E27FC236}">
                    <a16:creationId xmlns:a16="http://schemas.microsoft.com/office/drawing/2014/main" id="{63A9EC23-E263-4098-AC45-E628E1A29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9" name="Freeform: Shape 7238">
                <a:extLst>
                  <a:ext uri="{FF2B5EF4-FFF2-40B4-BE49-F238E27FC236}">
                    <a16:creationId xmlns:a16="http://schemas.microsoft.com/office/drawing/2014/main" id="{B72211D0-3733-443C-999F-6CE736381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0" name="Freeform: Shape 7239">
                <a:extLst>
                  <a:ext uri="{FF2B5EF4-FFF2-40B4-BE49-F238E27FC236}">
                    <a16:creationId xmlns:a16="http://schemas.microsoft.com/office/drawing/2014/main" id="{CEC069AD-6364-4585-A8F1-931648A1B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1" name="Freeform: Shape 7240">
                <a:extLst>
                  <a:ext uri="{FF2B5EF4-FFF2-40B4-BE49-F238E27FC236}">
                    <a16:creationId xmlns:a16="http://schemas.microsoft.com/office/drawing/2014/main" id="{39361719-49F1-40E3-9ABA-2FE9D7836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2" name="Freeform: Shape 7241">
                <a:extLst>
                  <a:ext uri="{FF2B5EF4-FFF2-40B4-BE49-F238E27FC236}">
                    <a16:creationId xmlns:a16="http://schemas.microsoft.com/office/drawing/2014/main" id="{737F2D47-03EF-4AE6-ABB9-36506DF5A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3" name="Freeform: Shape 7242">
                <a:extLst>
                  <a:ext uri="{FF2B5EF4-FFF2-40B4-BE49-F238E27FC236}">
                    <a16:creationId xmlns:a16="http://schemas.microsoft.com/office/drawing/2014/main" id="{2554F257-3BD2-493C-A5F1-FCC2C64C3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4" name="Freeform: Shape 7243">
                <a:extLst>
                  <a:ext uri="{FF2B5EF4-FFF2-40B4-BE49-F238E27FC236}">
                    <a16:creationId xmlns:a16="http://schemas.microsoft.com/office/drawing/2014/main" id="{4D297D55-4523-4CE1-9A0F-3EA6B27F7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5" name="Freeform: Shape 7244">
                <a:extLst>
                  <a:ext uri="{FF2B5EF4-FFF2-40B4-BE49-F238E27FC236}">
                    <a16:creationId xmlns:a16="http://schemas.microsoft.com/office/drawing/2014/main" id="{605D1D96-783B-407F-BF8C-B0773589E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6" name="Freeform: Shape 7245">
                <a:extLst>
                  <a:ext uri="{FF2B5EF4-FFF2-40B4-BE49-F238E27FC236}">
                    <a16:creationId xmlns:a16="http://schemas.microsoft.com/office/drawing/2014/main" id="{95D03B3C-A55A-4738-A6FF-8F2DA5B99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7" name="Freeform: Shape 7246">
                <a:extLst>
                  <a:ext uri="{FF2B5EF4-FFF2-40B4-BE49-F238E27FC236}">
                    <a16:creationId xmlns:a16="http://schemas.microsoft.com/office/drawing/2014/main" id="{D41CE56E-C4C8-427A-9E82-C1EEF78E8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8" name="Freeform: Shape 7247">
                <a:extLst>
                  <a:ext uri="{FF2B5EF4-FFF2-40B4-BE49-F238E27FC236}">
                    <a16:creationId xmlns:a16="http://schemas.microsoft.com/office/drawing/2014/main" id="{72359086-D108-47DE-B6EA-0BEE1835D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9" name="Freeform: Shape 7248">
                <a:extLst>
                  <a:ext uri="{FF2B5EF4-FFF2-40B4-BE49-F238E27FC236}">
                    <a16:creationId xmlns:a16="http://schemas.microsoft.com/office/drawing/2014/main" id="{6FA49818-F2EA-427C-B93C-15E320DA1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0" name="Freeform: Shape 7249">
                <a:extLst>
                  <a:ext uri="{FF2B5EF4-FFF2-40B4-BE49-F238E27FC236}">
                    <a16:creationId xmlns:a16="http://schemas.microsoft.com/office/drawing/2014/main" id="{E435C1E1-0D80-4B30-8CAC-C6EDE1DE7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1" name="Freeform: Shape 7250">
                <a:extLst>
                  <a:ext uri="{FF2B5EF4-FFF2-40B4-BE49-F238E27FC236}">
                    <a16:creationId xmlns:a16="http://schemas.microsoft.com/office/drawing/2014/main" id="{30FCB137-01B0-4770-AFC3-003DF789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2" name="Freeform: Shape 7251">
                <a:extLst>
                  <a:ext uri="{FF2B5EF4-FFF2-40B4-BE49-F238E27FC236}">
                    <a16:creationId xmlns:a16="http://schemas.microsoft.com/office/drawing/2014/main" id="{7D03298B-8D34-487C-9DF0-DB9AC8307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3" name="Freeform: Shape 7252">
                <a:extLst>
                  <a:ext uri="{FF2B5EF4-FFF2-40B4-BE49-F238E27FC236}">
                    <a16:creationId xmlns:a16="http://schemas.microsoft.com/office/drawing/2014/main" id="{4698B28F-FFEF-44BA-B657-E59F80990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4" name="Freeform: Shape 7253">
                <a:extLst>
                  <a:ext uri="{FF2B5EF4-FFF2-40B4-BE49-F238E27FC236}">
                    <a16:creationId xmlns:a16="http://schemas.microsoft.com/office/drawing/2014/main" id="{900A4B40-BCFB-46E4-AE4F-FCC5C6509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5" name="Freeform: Shape 7254">
                <a:extLst>
                  <a:ext uri="{FF2B5EF4-FFF2-40B4-BE49-F238E27FC236}">
                    <a16:creationId xmlns:a16="http://schemas.microsoft.com/office/drawing/2014/main" id="{914CE6AE-7FAB-4A5D-8EA2-861CAF59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6" name="Freeform: Shape 7255">
                <a:extLst>
                  <a:ext uri="{FF2B5EF4-FFF2-40B4-BE49-F238E27FC236}">
                    <a16:creationId xmlns:a16="http://schemas.microsoft.com/office/drawing/2014/main" id="{FF0F3D4A-D39F-48EE-934D-C73834DC5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7" name="Freeform: Shape 7256">
                <a:extLst>
                  <a:ext uri="{FF2B5EF4-FFF2-40B4-BE49-F238E27FC236}">
                    <a16:creationId xmlns:a16="http://schemas.microsoft.com/office/drawing/2014/main" id="{09B630BB-5848-4C72-9F5A-FC8EBE7A6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8" name="Freeform: Shape 7257">
                <a:extLst>
                  <a:ext uri="{FF2B5EF4-FFF2-40B4-BE49-F238E27FC236}">
                    <a16:creationId xmlns:a16="http://schemas.microsoft.com/office/drawing/2014/main" id="{F662A334-5814-480B-861F-17661B60F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9" name="Freeform: Shape 7258">
                <a:extLst>
                  <a:ext uri="{FF2B5EF4-FFF2-40B4-BE49-F238E27FC236}">
                    <a16:creationId xmlns:a16="http://schemas.microsoft.com/office/drawing/2014/main" id="{DC0FC730-550F-42A2-AE79-EEA30B11C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0" name="Freeform: Shape 7259">
                <a:extLst>
                  <a:ext uri="{FF2B5EF4-FFF2-40B4-BE49-F238E27FC236}">
                    <a16:creationId xmlns:a16="http://schemas.microsoft.com/office/drawing/2014/main" id="{03054F4A-43DC-46A1-89D0-87DA8F31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1" name="Freeform: Shape 7260">
                <a:extLst>
                  <a:ext uri="{FF2B5EF4-FFF2-40B4-BE49-F238E27FC236}">
                    <a16:creationId xmlns:a16="http://schemas.microsoft.com/office/drawing/2014/main" id="{5F66EF36-2C9F-49B2-B972-1BA82C8F3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2" name="Freeform: Shape 7261">
                <a:extLst>
                  <a:ext uri="{FF2B5EF4-FFF2-40B4-BE49-F238E27FC236}">
                    <a16:creationId xmlns:a16="http://schemas.microsoft.com/office/drawing/2014/main" id="{47955EF8-6501-4579-B85F-DE5C0815F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3" name="Freeform: Shape 7262">
                <a:extLst>
                  <a:ext uri="{FF2B5EF4-FFF2-40B4-BE49-F238E27FC236}">
                    <a16:creationId xmlns:a16="http://schemas.microsoft.com/office/drawing/2014/main" id="{E0BA4174-EBEB-40DA-8B1D-6A7851E38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4" name="Freeform: Shape 7263">
                <a:extLst>
                  <a:ext uri="{FF2B5EF4-FFF2-40B4-BE49-F238E27FC236}">
                    <a16:creationId xmlns:a16="http://schemas.microsoft.com/office/drawing/2014/main" id="{50512C7C-98D6-45AD-8CA4-1BEB01262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5" name="Freeform: Shape 7264">
                <a:extLst>
                  <a:ext uri="{FF2B5EF4-FFF2-40B4-BE49-F238E27FC236}">
                    <a16:creationId xmlns:a16="http://schemas.microsoft.com/office/drawing/2014/main" id="{416CB557-0CE9-4015-A920-C6766A066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6" name="Freeform: Shape 7265">
                <a:extLst>
                  <a:ext uri="{FF2B5EF4-FFF2-40B4-BE49-F238E27FC236}">
                    <a16:creationId xmlns:a16="http://schemas.microsoft.com/office/drawing/2014/main" id="{5EA7B3B4-3BF2-4B69-B300-5D86CCB0A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7" name="Freeform: Shape 7266">
                <a:extLst>
                  <a:ext uri="{FF2B5EF4-FFF2-40B4-BE49-F238E27FC236}">
                    <a16:creationId xmlns:a16="http://schemas.microsoft.com/office/drawing/2014/main" id="{D887DF00-5D34-4A8B-9A84-C40D33623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8" name="Freeform: Shape 7267">
                <a:extLst>
                  <a:ext uri="{FF2B5EF4-FFF2-40B4-BE49-F238E27FC236}">
                    <a16:creationId xmlns:a16="http://schemas.microsoft.com/office/drawing/2014/main" id="{EADE921C-83B0-4521-916F-E7EC5CFDA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9" name="Freeform: Shape 7268">
                <a:extLst>
                  <a:ext uri="{FF2B5EF4-FFF2-40B4-BE49-F238E27FC236}">
                    <a16:creationId xmlns:a16="http://schemas.microsoft.com/office/drawing/2014/main" id="{5CEDA6FA-EB55-47AE-A005-BF546085C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0" name="Freeform: Shape 7269">
                <a:extLst>
                  <a:ext uri="{FF2B5EF4-FFF2-40B4-BE49-F238E27FC236}">
                    <a16:creationId xmlns:a16="http://schemas.microsoft.com/office/drawing/2014/main" id="{9DAC0C40-EF50-4632-B781-ACDAE95AF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1" name="Freeform: Shape 7270">
                <a:extLst>
                  <a:ext uri="{FF2B5EF4-FFF2-40B4-BE49-F238E27FC236}">
                    <a16:creationId xmlns:a16="http://schemas.microsoft.com/office/drawing/2014/main" id="{582AAB43-E3D9-4272-8809-5F70B3020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2" name="Freeform: Shape 7271">
                <a:extLst>
                  <a:ext uri="{FF2B5EF4-FFF2-40B4-BE49-F238E27FC236}">
                    <a16:creationId xmlns:a16="http://schemas.microsoft.com/office/drawing/2014/main" id="{28C7D300-E0BD-4C12-92B1-0801266F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3" name="Freeform: Shape 7272">
                <a:extLst>
                  <a:ext uri="{FF2B5EF4-FFF2-40B4-BE49-F238E27FC236}">
                    <a16:creationId xmlns:a16="http://schemas.microsoft.com/office/drawing/2014/main" id="{CCA3ED35-2344-4402-B61B-3932E6945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4" name="Freeform: Shape 7273">
                <a:extLst>
                  <a:ext uri="{FF2B5EF4-FFF2-40B4-BE49-F238E27FC236}">
                    <a16:creationId xmlns:a16="http://schemas.microsoft.com/office/drawing/2014/main" id="{949146BF-06FF-41BB-BDD3-B80BABB3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5" name="Freeform: Shape 7274">
                <a:extLst>
                  <a:ext uri="{FF2B5EF4-FFF2-40B4-BE49-F238E27FC236}">
                    <a16:creationId xmlns:a16="http://schemas.microsoft.com/office/drawing/2014/main" id="{393A6A5F-F75B-4BBC-AADC-A84DA758E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6" name="Freeform: Shape 7275">
                <a:extLst>
                  <a:ext uri="{FF2B5EF4-FFF2-40B4-BE49-F238E27FC236}">
                    <a16:creationId xmlns:a16="http://schemas.microsoft.com/office/drawing/2014/main" id="{77B21059-EA9B-4329-968B-81F7966D2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7" name="Freeform: Shape 7276">
                <a:extLst>
                  <a:ext uri="{FF2B5EF4-FFF2-40B4-BE49-F238E27FC236}">
                    <a16:creationId xmlns:a16="http://schemas.microsoft.com/office/drawing/2014/main" id="{BFF9C99F-41B4-4789-934B-8BF03EA94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8" name="Freeform: Shape 7277">
                <a:extLst>
                  <a:ext uri="{FF2B5EF4-FFF2-40B4-BE49-F238E27FC236}">
                    <a16:creationId xmlns:a16="http://schemas.microsoft.com/office/drawing/2014/main" id="{C180277F-7E18-4896-AE91-960B379D2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9" name="Freeform: Shape 7278">
                <a:extLst>
                  <a:ext uri="{FF2B5EF4-FFF2-40B4-BE49-F238E27FC236}">
                    <a16:creationId xmlns:a16="http://schemas.microsoft.com/office/drawing/2014/main" id="{C95FE437-DA37-44C9-B975-96C6DD9DE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0" name="Freeform: Shape 7279">
                <a:extLst>
                  <a:ext uri="{FF2B5EF4-FFF2-40B4-BE49-F238E27FC236}">
                    <a16:creationId xmlns:a16="http://schemas.microsoft.com/office/drawing/2014/main" id="{A2A5369E-5DB7-4854-BBEC-D043F3A5F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1" name="Freeform: Shape 7280">
                <a:extLst>
                  <a:ext uri="{FF2B5EF4-FFF2-40B4-BE49-F238E27FC236}">
                    <a16:creationId xmlns:a16="http://schemas.microsoft.com/office/drawing/2014/main" id="{B6B0D6D9-913A-4804-83B5-5A9858F57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2" name="Freeform: Shape 7281">
                <a:extLst>
                  <a:ext uri="{FF2B5EF4-FFF2-40B4-BE49-F238E27FC236}">
                    <a16:creationId xmlns:a16="http://schemas.microsoft.com/office/drawing/2014/main" id="{29B4FACF-EF13-4EFA-86D3-D5B2B6703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3" name="Freeform: Shape 7282">
                <a:extLst>
                  <a:ext uri="{FF2B5EF4-FFF2-40B4-BE49-F238E27FC236}">
                    <a16:creationId xmlns:a16="http://schemas.microsoft.com/office/drawing/2014/main" id="{7BD767A9-D2A3-4942-B654-34DDDFD60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4" name="Freeform: Shape 7283">
                <a:extLst>
                  <a:ext uri="{FF2B5EF4-FFF2-40B4-BE49-F238E27FC236}">
                    <a16:creationId xmlns:a16="http://schemas.microsoft.com/office/drawing/2014/main" id="{0C97F02F-13B9-4D7E-B916-BC8713CC0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5" name="Freeform: Shape 7284">
                <a:extLst>
                  <a:ext uri="{FF2B5EF4-FFF2-40B4-BE49-F238E27FC236}">
                    <a16:creationId xmlns:a16="http://schemas.microsoft.com/office/drawing/2014/main" id="{99C0654B-0803-40FA-BF28-D8EA65F58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6" name="Freeform: Shape 7285">
                <a:extLst>
                  <a:ext uri="{FF2B5EF4-FFF2-40B4-BE49-F238E27FC236}">
                    <a16:creationId xmlns:a16="http://schemas.microsoft.com/office/drawing/2014/main" id="{D44F31B6-3657-4241-A94E-EEDBFF0C9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7" name="Freeform: Shape 7286">
                <a:extLst>
                  <a:ext uri="{FF2B5EF4-FFF2-40B4-BE49-F238E27FC236}">
                    <a16:creationId xmlns:a16="http://schemas.microsoft.com/office/drawing/2014/main" id="{3557624B-3CCB-43DA-998B-B1EC599C7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8" name="Freeform: Shape 7287">
                <a:extLst>
                  <a:ext uri="{FF2B5EF4-FFF2-40B4-BE49-F238E27FC236}">
                    <a16:creationId xmlns:a16="http://schemas.microsoft.com/office/drawing/2014/main" id="{75B0CCD4-215D-456D-808C-F96ABB74D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9" name="Freeform: Shape 7288">
                <a:extLst>
                  <a:ext uri="{FF2B5EF4-FFF2-40B4-BE49-F238E27FC236}">
                    <a16:creationId xmlns:a16="http://schemas.microsoft.com/office/drawing/2014/main" id="{FE4E038E-23E6-43BE-9A3B-523A28DF7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0" name="Freeform: Shape 7289">
                <a:extLst>
                  <a:ext uri="{FF2B5EF4-FFF2-40B4-BE49-F238E27FC236}">
                    <a16:creationId xmlns:a16="http://schemas.microsoft.com/office/drawing/2014/main" id="{A686F1FD-4135-414B-8575-ED97CC8DB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1" name="Freeform: Shape 7290">
                <a:extLst>
                  <a:ext uri="{FF2B5EF4-FFF2-40B4-BE49-F238E27FC236}">
                    <a16:creationId xmlns:a16="http://schemas.microsoft.com/office/drawing/2014/main" id="{36FBC8D5-B3FE-4E26-8B4F-5D5668A8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2" name="Freeform: Shape 7291">
                <a:extLst>
                  <a:ext uri="{FF2B5EF4-FFF2-40B4-BE49-F238E27FC236}">
                    <a16:creationId xmlns:a16="http://schemas.microsoft.com/office/drawing/2014/main" id="{33A60C97-778A-4251-A66B-49769F0C2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3" name="Freeform: Shape 7292">
                <a:extLst>
                  <a:ext uri="{FF2B5EF4-FFF2-40B4-BE49-F238E27FC236}">
                    <a16:creationId xmlns:a16="http://schemas.microsoft.com/office/drawing/2014/main" id="{0CC04E3B-2AC3-4A7B-A425-DDABEA8AF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4" name="Freeform: Shape 7293">
                <a:extLst>
                  <a:ext uri="{FF2B5EF4-FFF2-40B4-BE49-F238E27FC236}">
                    <a16:creationId xmlns:a16="http://schemas.microsoft.com/office/drawing/2014/main" id="{CEF7D0E1-459C-4A15-9F05-545F6430B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5" name="Freeform: Shape 7294">
                <a:extLst>
                  <a:ext uri="{FF2B5EF4-FFF2-40B4-BE49-F238E27FC236}">
                    <a16:creationId xmlns:a16="http://schemas.microsoft.com/office/drawing/2014/main" id="{D5797445-BFB3-4EB2-8B44-4BF2C9E91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6" name="Freeform: Shape 7295">
                <a:extLst>
                  <a:ext uri="{FF2B5EF4-FFF2-40B4-BE49-F238E27FC236}">
                    <a16:creationId xmlns:a16="http://schemas.microsoft.com/office/drawing/2014/main" id="{E27FB1FC-477D-45B3-82B0-0F4936469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7" name="Freeform: Shape 7296">
                <a:extLst>
                  <a:ext uri="{FF2B5EF4-FFF2-40B4-BE49-F238E27FC236}">
                    <a16:creationId xmlns:a16="http://schemas.microsoft.com/office/drawing/2014/main" id="{D94CF442-4FF2-41B3-8870-097DBAF46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8" name="Freeform: Shape 7297">
                <a:extLst>
                  <a:ext uri="{FF2B5EF4-FFF2-40B4-BE49-F238E27FC236}">
                    <a16:creationId xmlns:a16="http://schemas.microsoft.com/office/drawing/2014/main" id="{A24927C8-A42E-4B8D-84A4-50A58968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9" name="Freeform: Shape 7298">
                <a:extLst>
                  <a:ext uri="{FF2B5EF4-FFF2-40B4-BE49-F238E27FC236}">
                    <a16:creationId xmlns:a16="http://schemas.microsoft.com/office/drawing/2014/main" id="{5379CB96-0D3A-4582-8650-A909955BA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0" name="Freeform: Shape 7299">
                <a:extLst>
                  <a:ext uri="{FF2B5EF4-FFF2-40B4-BE49-F238E27FC236}">
                    <a16:creationId xmlns:a16="http://schemas.microsoft.com/office/drawing/2014/main" id="{531F84F2-CE93-4841-9AA6-BC9E35579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1" name="Freeform: Shape 7300">
                <a:extLst>
                  <a:ext uri="{FF2B5EF4-FFF2-40B4-BE49-F238E27FC236}">
                    <a16:creationId xmlns:a16="http://schemas.microsoft.com/office/drawing/2014/main" id="{D1BED9D2-07EF-452E-AFA1-9A1E80AE2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2" name="Freeform: Shape 7301">
                <a:extLst>
                  <a:ext uri="{FF2B5EF4-FFF2-40B4-BE49-F238E27FC236}">
                    <a16:creationId xmlns:a16="http://schemas.microsoft.com/office/drawing/2014/main" id="{2C75A1A5-0A11-42EA-AF4E-FF5272125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3" name="Freeform: Shape 7302">
                <a:extLst>
                  <a:ext uri="{FF2B5EF4-FFF2-40B4-BE49-F238E27FC236}">
                    <a16:creationId xmlns:a16="http://schemas.microsoft.com/office/drawing/2014/main" id="{4275A1C7-FA96-4BBB-A7EF-A7ED02814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4" name="Freeform: Shape 7303">
                <a:extLst>
                  <a:ext uri="{FF2B5EF4-FFF2-40B4-BE49-F238E27FC236}">
                    <a16:creationId xmlns:a16="http://schemas.microsoft.com/office/drawing/2014/main" id="{8CA8B3B4-73BE-41D5-900B-42FBF6AA7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5" name="Freeform: Shape 7304">
                <a:extLst>
                  <a:ext uri="{FF2B5EF4-FFF2-40B4-BE49-F238E27FC236}">
                    <a16:creationId xmlns:a16="http://schemas.microsoft.com/office/drawing/2014/main" id="{B0264B0D-E150-4641-BBB1-58080670E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6" name="Freeform: Shape 7305">
                <a:extLst>
                  <a:ext uri="{FF2B5EF4-FFF2-40B4-BE49-F238E27FC236}">
                    <a16:creationId xmlns:a16="http://schemas.microsoft.com/office/drawing/2014/main" id="{BCC2D199-EF36-4077-A50C-D9FC99331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7" name="Freeform: Shape 7306">
                <a:extLst>
                  <a:ext uri="{FF2B5EF4-FFF2-40B4-BE49-F238E27FC236}">
                    <a16:creationId xmlns:a16="http://schemas.microsoft.com/office/drawing/2014/main" id="{C6DCCA13-7F75-46F9-97B3-A9DA4C217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8" name="Freeform: Shape 7307">
                <a:extLst>
                  <a:ext uri="{FF2B5EF4-FFF2-40B4-BE49-F238E27FC236}">
                    <a16:creationId xmlns:a16="http://schemas.microsoft.com/office/drawing/2014/main" id="{56C76EEB-75A4-418F-9FE0-CC513BC3C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9" name="Freeform: Shape 7308">
                <a:extLst>
                  <a:ext uri="{FF2B5EF4-FFF2-40B4-BE49-F238E27FC236}">
                    <a16:creationId xmlns:a16="http://schemas.microsoft.com/office/drawing/2014/main" id="{1E952CEF-EC1B-4714-8900-D2DFAEF30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0" name="Freeform: Shape 7309">
                <a:extLst>
                  <a:ext uri="{FF2B5EF4-FFF2-40B4-BE49-F238E27FC236}">
                    <a16:creationId xmlns:a16="http://schemas.microsoft.com/office/drawing/2014/main" id="{2B899198-ADCC-4613-957B-7A40B17B1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1" name="Freeform: Shape 7310">
                <a:extLst>
                  <a:ext uri="{FF2B5EF4-FFF2-40B4-BE49-F238E27FC236}">
                    <a16:creationId xmlns:a16="http://schemas.microsoft.com/office/drawing/2014/main" id="{5581AF7F-95DB-4163-B608-C04A61FB9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2" name="Freeform: Shape 7311">
                <a:extLst>
                  <a:ext uri="{FF2B5EF4-FFF2-40B4-BE49-F238E27FC236}">
                    <a16:creationId xmlns:a16="http://schemas.microsoft.com/office/drawing/2014/main" id="{5616F834-835A-42B4-B51B-5AD285E28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3" name="Freeform: Shape 7312">
                <a:extLst>
                  <a:ext uri="{FF2B5EF4-FFF2-40B4-BE49-F238E27FC236}">
                    <a16:creationId xmlns:a16="http://schemas.microsoft.com/office/drawing/2014/main" id="{EF598AFA-5F8F-4191-8881-1DE91BB2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4" name="Freeform: Shape 7313">
                <a:extLst>
                  <a:ext uri="{FF2B5EF4-FFF2-40B4-BE49-F238E27FC236}">
                    <a16:creationId xmlns:a16="http://schemas.microsoft.com/office/drawing/2014/main" id="{6623A080-F2C6-4664-B99C-99A9C287B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5" name="Freeform: Shape 7314">
                <a:extLst>
                  <a:ext uri="{FF2B5EF4-FFF2-40B4-BE49-F238E27FC236}">
                    <a16:creationId xmlns:a16="http://schemas.microsoft.com/office/drawing/2014/main" id="{330E7091-D82F-490A-8F32-DE8745212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6" name="Freeform: Shape 7315">
                <a:extLst>
                  <a:ext uri="{FF2B5EF4-FFF2-40B4-BE49-F238E27FC236}">
                    <a16:creationId xmlns:a16="http://schemas.microsoft.com/office/drawing/2014/main" id="{2B340B39-E421-434F-AF1A-DAD7E7802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7" name="Freeform: Shape 7316">
                <a:extLst>
                  <a:ext uri="{FF2B5EF4-FFF2-40B4-BE49-F238E27FC236}">
                    <a16:creationId xmlns:a16="http://schemas.microsoft.com/office/drawing/2014/main" id="{6C2ED568-9809-4A18-A06A-87018A98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8" name="Freeform: Shape 7317">
                <a:extLst>
                  <a:ext uri="{FF2B5EF4-FFF2-40B4-BE49-F238E27FC236}">
                    <a16:creationId xmlns:a16="http://schemas.microsoft.com/office/drawing/2014/main" id="{A6C26F4B-6369-4557-B6D4-A1B448B12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9" name="Freeform: Shape 7318">
                <a:extLst>
                  <a:ext uri="{FF2B5EF4-FFF2-40B4-BE49-F238E27FC236}">
                    <a16:creationId xmlns:a16="http://schemas.microsoft.com/office/drawing/2014/main" id="{42CEA830-FB77-4EA5-9BAB-64B6F500F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0" name="Freeform: Shape 7319">
                <a:extLst>
                  <a:ext uri="{FF2B5EF4-FFF2-40B4-BE49-F238E27FC236}">
                    <a16:creationId xmlns:a16="http://schemas.microsoft.com/office/drawing/2014/main" id="{E5A9B88C-3ADF-40D8-9E9B-42439F852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1" name="Freeform: Shape 7320">
                <a:extLst>
                  <a:ext uri="{FF2B5EF4-FFF2-40B4-BE49-F238E27FC236}">
                    <a16:creationId xmlns:a16="http://schemas.microsoft.com/office/drawing/2014/main" id="{CC9DEE2F-0410-4B1A-BED8-D1371CE8B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2" name="Freeform: Shape 7321">
                <a:extLst>
                  <a:ext uri="{FF2B5EF4-FFF2-40B4-BE49-F238E27FC236}">
                    <a16:creationId xmlns:a16="http://schemas.microsoft.com/office/drawing/2014/main" id="{8A66E75A-959E-436D-B1F1-DBD1E460E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3" name="Freeform: Shape 7322">
                <a:extLst>
                  <a:ext uri="{FF2B5EF4-FFF2-40B4-BE49-F238E27FC236}">
                    <a16:creationId xmlns:a16="http://schemas.microsoft.com/office/drawing/2014/main" id="{B35526DB-3749-43FA-84BA-E73EE1D1D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4" name="Freeform: Shape 7323">
                <a:extLst>
                  <a:ext uri="{FF2B5EF4-FFF2-40B4-BE49-F238E27FC236}">
                    <a16:creationId xmlns:a16="http://schemas.microsoft.com/office/drawing/2014/main" id="{6503C90B-19EF-4925-A08A-AE40956A2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5" name="Freeform: Shape 7324">
                <a:extLst>
                  <a:ext uri="{FF2B5EF4-FFF2-40B4-BE49-F238E27FC236}">
                    <a16:creationId xmlns:a16="http://schemas.microsoft.com/office/drawing/2014/main" id="{B98692DC-F401-45BC-ABC7-421F3391C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6" name="Freeform: Shape 7325">
                <a:extLst>
                  <a:ext uri="{FF2B5EF4-FFF2-40B4-BE49-F238E27FC236}">
                    <a16:creationId xmlns:a16="http://schemas.microsoft.com/office/drawing/2014/main" id="{8629B1A4-7BFC-4F45-9FAD-BB035C4E4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7" name="Freeform: Shape 7326">
                <a:extLst>
                  <a:ext uri="{FF2B5EF4-FFF2-40B4-BE49-F238E27FC236}">
                    <a16:creationId xmlns:a16="http://schemas.microsoft.com/office/drawing/2014/main" id="{A2F92592-AB8B-4732-BEE7-3E2B830E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8" name="Freeform: Shape 7327">
                <a:extLst>
                  <a:ext uri="{FF2B5EF4-FFF2-40B4-BE49-F238E27FC236}">
                    <a16:creationId xmlns:a16="http://schemas.microsoft.com/office/drawing/2014/main" id="{9C3644DC-02D1-43FF-8ED1-0ECBBA4B3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9" name="Freeform: Shape 7328">
                <a:extLst>
                  <a:ext uri="{FF2B5EF4-FFF2-40B4-BE49-F238E27FC236}">
                    <a16:creationId xmlns:a16="http://schemas.microsoft.com/office/drawing/2014/main" id="{4DC12AE3-E70C-4CD8-9A74-7567F99C4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0" name="Freeform: Shape 7329">
                <a:extLst>
                  <a:ext uri="{FF2B5EF4-FFF2-40B4-BE49-F238E27FC236}">
                    <a16:creationId xmlns:a16="http://schemas.microsoft.com/office/drawing/2014/main" id="{0E0DDE12-8B48-4D21-8863-06298ED8B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1" name="Freeform: Shape 7330">
                <a:extLst>
                  <a:ext uri="{FF2B5EF4-FFF2-40B4-BE49-F238E27FC236}">
                    <a16:creationId xmlns:a16="http://schemas.microsoft.com/office/drawing/2014/main" id="{C611F1DE-AF40-48FC-8A1E-0A175D439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2" name="Freeform: Shape 7331">
                <a:extLst>
                  <a:ext uri="{FF2B5EF4-FFF2-40B4-BE49-F238E27FC236}">
                    <a16:creationId xmlns:a16="http://schemas.microsoft.com/office/drawing/2014/main" id="{34C2CAED-22FC-4450-8BBC-7811F7DF9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3" name="Freeform: Shape 7332">
                <a:extLst>
                  <a:ext uri="{FF2B5EF4-FFF2-40B4-BE49-F238E27FC236}">
                    <a16:creationId xmlns:a16="http://schemas.microsoft.com/office/drawing/2014/main" id="{F89E6B45-A41C-4735-A7F5-E4EFD5DCF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4" name="Freeform: Shape 7333">
                <a:extLst>
                  <a:ext uri="{FF2B5EF4-FFF2-40B4-BE49-F238E27FC236}">
                    <a16:creationId xmlns:a16="http://schemas.microsoft.com/office/drawing/2014/main" id="{44BFE35C-5487-42E8-AC30-01FC1E4F5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5" name="Freeform: Shape 7334">
                <a:extLst>
                  <a:ext uri="{FF2B5EF4-FFF2-40B4-BE49-F238E27FC236}">
                    <a16:creationId xmlns:a16="http://schemas.microsoft.com/office/drawing/2014/main" id="{3575E1A5-C3CB-4081-A394-36172B7DB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6" name="Freeform: Shape 7335">
                <a:extLst>
                  <a:ext uri="{FF2B5EF4-FFF2-40B4-BE49-F238E27FC236}">
                    <a16:creationId xmlns:a16="http://schemas.microsoft.com/office/drawing/2014/main" id="{C9C6DF24-803A-44A1-B29A-B90297D39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7" name="Freeform: Shape 7336">
                <a:extLst>
                  <a:ext uri="{FF2B5EF4-FFF2-40B4-BE49-F238E27FC236}">
                    <a16:creationId xmlns:a16="http://schemas.microsoft.com/office/drawing/2014/main" id="{22A7B096-566C-4312-AF19-D9A3B6BC0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8" name="Freeform: Shape 7337">
                <a:extLst>
                  <a:ext uri="{FF2B5EF4-FFF2-40B4-BE49-F238E27FC236}">
                    <a16:creationId xmlns:a16="http://schemas.microsoft.com/office/drawing/2014/main" id="{8B429767-12DD-4020-BC3E-9944CF36F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9" name="Freeform: Shape 7338">
                <a:extLst>
                  <a:ext uri="{FF2B5EF4-FFF2-40B4-BE49-F238E27FC236}">
                    <a16:creationId xmlns:a16="http://schemas.microsoft.com/office/drawing/2014/main" id="{FF510776-417B-4B74-9082-ED3915450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0" name="Freeform: Shape 7339">
                <a:extLst>
                  <a:ext uri="{FF2B5EF4-FFF2-40B4-BE49-F238E27FC236}">
                    <a16:creationId xmlns:a16="http://schemas.microsoft.com/office/drawing/2014/main" id="{FEF51D3D-E951-49CE-BCE4-D444BEF6B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1" name="Freeform: Shape 7340">
                <a:extLst>
                  <a:ext uri="{FF2B5EF4-FFF2-40B4-BE49-F238E27FC236}">
                    <a16:creationId xmlns:a16="http://schemas.microsoft.com/office/drawing/2014/main" id="{B27BA73E-E784-4961-884D-F507DDE38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2" name="Freeform: Shape 7341">
                <a:extLst>
                  <a:ext uri="{FF2B5EF4-FFF2-40B4-BE49-F238E27FC236}">
                    <a16:creationId xmlns:a16="http://schemas.microsoft.com/office/drawing/2014/main" id="{2849019E-0178-4A1C-A5D8-DC3DFC572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3" name="Freeform: Shape 7342">
                <a:extLst>
                  <a:ext uri="{FF2B5EF4-FFF2-40B4-BE49-F238E27FC236}">
                    <a16:creationId xmlns:a16="http://schemas.microsoft.com/office/drawing/2014/main" id="{0B49676D-9D41-4B2D-8FF9-69AC31CFD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4" name="Freeform: Shape 7343">
                <a:extLst>
                  <a:ext uri="{FF2B5EF4-FFF2-40B4-BE49-F238E27FC236}">
                    <a16:creationId xmlns:a16="http://schemas.microsoft.com/office/drawing/2014/main" id="{6BDFE3E8-9647-4400-B019-8EDD4E688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5" name="Freeform: Shape 7344">
                <a:extLst>
                  <a:ext uri="{FF2B5EF4-FFF2-40B4-BE49-F238E27FC236}">
                    <a16:creationId xmlns:a16="http://schemas.microsoft.com/office/drawing/2014/main" id="{EDD57B95-ED61-4561-9ADF-38126BADC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6" name="Freeform: Shape 7345">
                <a:extLst>
                  <a:ext uri="{FF2B5EF4-FFF2-40B4-BE49-F238E27FC236}">
                    <a16:creationId xmlns:a16="http://schemas.microsoft.com/office/drawing/2014/main" id="{3744F230-BFBA-41B0-9FE2-481D1EAFF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7" name="Freeform: Shape 7346">
                <a:extLst>
                  <a:ext uri="{FF2B5EF4-FFF2-40B4-BE49-F238E27FC236}">
                    <a16:creationId xmlns:a16="http://schemas.microsoft.com/office/drawing/2014/main" id="{C32022D3-12E0-4BC1-8085-D6CBF3CDD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8" name="Freeform: Shape 7347">
                <a:extLst>
                  <a:ext uri="{FF2B5EF4-FFF2-40B4-BE49-F238E27FC236}">
                    <a16:creationId xmlns:a16="http://schemas.microsoft.com/office/drawing/2014/main" id="{D1AED37F-874A-4B21-A522-FEBCB38F4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9" name="Freeform: Shape 7348">
                <a:extLst>
                  <a:ext uri="{FF2B5EF4-FFF2-40B4-BE49-F238E27FC236}">
                    <a16:creationId xmlns:a16="http://schemas.microsoft.com/office/drawing/2014/main" id="{5BB466E2-3497-4A3B-8777-FAA0AAEE2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0" name="Freeform: Shape 7349">
                <a:extLst>
                  <a:ext uri="{FF2B5EF4-FFF2-40B4-BE49-F238E27FC236}">
                    <a16:creationId xmlns:a16="http://schemas.microsoft.com/office/drawing/2014/main" id="{A924D178-36E4-4E29-86E8-7716F3B4A7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1" name="Freeform: Shape 7350">
                <a:extLst>
                  <a:ext uri="{FF2B5EF4-FFF2-40B4-BE49-F238E27FC236}">
                    <a16:creationId xmlns:a16="http://schemas.microsoft.com/office/drawing/2014/main" id="{D0DF84E5-BB3D-4120-8FD3-98ECDA31B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2" name="Freeform: Shape 7351">
                <a:extLst>
                  <a:ext uri="{FF2B5EF4-FFF2-40B4-BE49-F238E27FC236}">
                    <a16:creationId xmlns:a16="http://schemas.microsoft.com/office/drawing/2014/main" id="{E5B29635-10AC-481E-A2DE-80E9DE612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3" name="Freeform: Shape 7352">
                <a:extLst>
                  <a:ext uri="{FF2B5EF4-FFF2-40B4-BE49-F238E27FC236}">
                    <a16:creationId xmlns:a16="http://schemas.microsoft.com/office/drawing/2014/main" id="{AAB430CA-3259-463F-85F9-B6E180323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4" name="Freeform: Shape 7353">
                <a:extLst>
                  <a:ext uri="{FF2B5EF4-FFF2-40B4-BE49-F238E27FC236}">
                    <a16:creationId xmlns:a16="http://schemas.microsoft.com/office/drawing/2014/main" id="{8EF18909-FC9F-4845-B1DC-027E82B21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5" name="Freeform: Shape 7354">
                <a:extLst>
                  <a:ext uri="{FF2B5EF4-FFF2-40B4-BE49-F238E27FC236}">
                    <a16:creationId xmlns:a16="http://schemas.microsoft.com/office/drawing/2014/main" id="{EFCE2389-D574-49C1-89EB-D8C730888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6" name="Freeform: Shape 7355">
                <a:extLst>
                  <a:ext uri="{FF2B5EF4-FFF2-40B4-BE49-F238E27FC236}">
                    <a16:creationId xmlns:a16="http://schemas.microsoft.com/office/drawing/2014/main" id="{D44B35A5-5216-45FC-8F0F-D80E383B4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7" name="Freeform: Shape 7356">
                <a:extLst>
                  <a:ext uri="{FF2B5EF4-FFF2-40B4-BE49-F238E27FC236}">
                    <a16:creationId xmlns:a16="http://schemas.microsoft.com/office/drawing/2014/main" id="{9470F10A-F708-41AA-A910-5C288B355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8" name="Freeform: Shape 7357">
                <a:extLst>
                  <a:ext uri="{FF2B5EF4-FFF2-40B4-BE49-F238E27FC236}">
                    <a16:creationId xmlns:a16="http://schemas.microsoft.com/office/drawing/2014/main" id="{CD73E13B-910B-40D2-B53F-6614C098B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9" name="Freeform: Shape 7358">
                <a:extLst>
                  <a:ext uri="{FF2B5EF4-FFF2-40B4-BE49-F238E27FC236}">
                    <a16:creationId xmlns:a16="http://schemas.microsoft.com/office/drawing/2014/main" id="{8267FC95-0200-40B3-B043-D33BEA60D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0" name="Freeform: Shape 7359">
                <a:extLst>
                  <a:ext uri="{FF2B5EF4-FFF2-40B4-BE49-F238E27FC236}">
                    <a16:creationId xmlns:a16="http://schemas.microsoft.com/office/drawing/2014/main" id="{9F14022C-37CD-4CDD-ACD1-86161EF00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7354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40B4EC4-19EB-0B92-D106-BF54BC93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76" y="1563481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solidFill>
                  <a:schemeClr val="bg1"/>
                </a:solidFill>
                <a:cs typeface="+mn-cs"/>
              </a:rPr>
              <a:t>נקודת מבט אישית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68D1BF2-08BE-C31C-971F-F58EDFBC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endParaRPr lang="he-IL" sz="2400">
              <a:solidFill>
                <a:schemeClr val="bg1"/>
              </a:solidFill>
            </a:endParaRPr>
          </a:p>
          <a:p>
            <a:r>
              <a:rPr lang="he-IL" sz="2400">
                <a:solidFill>
                  <a:schemeClr val="bg1"/>
                </a:solidFill>
              </a:rPr>
              <a:t>אנחנו מרגישים שיצרנו פרויקט מבוסס עם הרבה מעמק טכנולוגי</a:t>
            </a:r>
          </a:p>
          <a:p>
            <a:endParaRPr lang="he-IL" sz="2400">
              <a:solidFill>
                <a:schemeClr val="bg1"/>
              </a:solidFill>
            </a:endParaRPr>
          </a:p>
          <a:p>
            <a:r>
              <a:rPr lang="he-IL" sz="2400">
                <a:solidFill>
                  <a:schemeClr val="bg1"/>
                </a:solidFill>
              </a:rPr>
              <a:t>היה קשוח ללמוד ולהשתמש עם ה-</a:t>
            </a:r>
            <a:r>
              <a:rPr lang="en-US" sz="2400">
                <a:solidFill>
                  <a:schemeClr val="bg1"/>
                </a:solidFill>
              </a:rPr>
              <a:t>eBPF</a:t>
            </a:r>
            <a:r>
              <a:rPr lang="he-IL" sz="2400">
                <a:solidFill>
                  <a:schemeClr val="bg1"/>
                </a:solidFill>
              </a:rPr>
              <a:t>, הפיצטר הראשון איתו היה הגבלת הרוחב פס ולקח לנו יותר משבוע לממש אותו</a:t>
            </a:r>
          </a:p>
          <a:p>
            <a:endParaRPr lang="he-IL" sz="2400">
              <a:solidFill>
                <a:schemeClr val="bg1"/>
              </a:solidFill>
            </a:endParaRPr>
          </a:p>
          <a:p>
            <a:r>
              <a:rPr lang="he-IL" sz="2400">
                <a:solidFill>
                  <a:schemeClr val="bg1"/>
                </a:solidFill>
              </a:rPr>
              <a:t>כשהצלחנו היה לנו סיפוק אדיר והיה לנו יותר ניסיון איתו בפיצטרים הבאים  </a:t>
            </a:r>
          </a:p>
          <a:p>
            <a:endParaRPr lang="he-IL" sz="2400">
              <a:solidFill>
                <a:schemeClr val="bg1"/>
              </a:solidFill>
            </a:endParaRPr>
          </a:p>
          <a:p>
            <a:endParaRPr lang="he-IL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2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1E04C23-9880-3E84-BD9D-8730CC48B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687" y="1218509"/>
            <a:ext cx="4338505" cy="4238118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  <a:cs typeface="+mn-cs"/>
              </a:rPr>
              <a:t>השראת פרויקט 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99C9156D-EE65-9D28-98CD-8F19C280B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444190"/>
              </p:ext>
            </p:extLst>
          </p:nvPr>
        </p:nvGraphicFramePr>
        <p:xfrm>
          <a:off x="5163715" y="477540"/>
          <a:ext cx="6622025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9D910E2-DB72-3872-2B7D-5EC2661475E9}"/>
              </a:ext>
            </a:extLst>
          </p:cNvPr>
          <p:cNvSpPr txBox="1"/>
          <p:nvPr/>
        </p:nvSpPr>
        <p:spPr>
          <a:xfrm>
            <a:off x="5562201" y="3145305"/>
            <a:ext cx="507533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רצינו לכתוב את הפרויקט בשפת +</a:t>
            </a:r>
            <a:r>
              <a:rPr lang="en-US" sz="2400" dirty="0"/>
              <a:t>C/C+</a:t>
            </a:r>
          </a:p>
          <a:p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F806928-E9FD-3C22-5999-17371A3B3F45}"/>
              </a:ext>
            </a:extLst>
          </p:cNvPr>
          <p:cNvSpPr txBox="1"/>
          <p:nvPr/>
        </p:nvSpPr>
        <p:spPr>
          <a:xfrm>
            <a:off x="5141925" y="1144739"/>
            <a:ext cx="549561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רצינו לעשות פרויקט שעוסק בתחום הרשתות</a:t>
            </a:r>
            <a:endParaRPr lang="en-US" sz="2400" dirty="0"/>
          </a:p>
          <a:p>
            <a:endParaRPr lang="he-IL" sz="2400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0FC17D9-B981-D852-3C6C-719CA5E204C1}"/>
              </a:ext>
            </a:extLst>
          </p:cNvPr>
          <p:cNvSpPr txBox="1"/>
          <p:nvPr/>
        </p:nvSpPr>
        <p:spPr>
          <a:xfrm>
            <a:off x="5332748" y="5282717"/>
            <a:ext cx="53588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רצינו לעשות פרויקט שיפתור בעיות נפוצות</a:t>
            </a:r>
            <a:endParaRPr lang="en-US" sz="2400" dirty="0"/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41835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238559-2AED-6036-8789-882838AF3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03" y="819446"/>
            <a:ext cx="7759760" cy="521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6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410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115" name="Freeform: Shape 41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17" name="Freeform: Shape 41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Reverse Proxy</a:t>
            </a:r>
            <a:endParaRPr lang="he-IL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he-IL" sz="2000">
                <a:solidFill>
                  <a:schemeClr val="bg1"/>
                </a:solidFill>
              </a:rPr>
              <a:t>את ה</a:t>
            </a:r>
            <a:r>
              <a:rPr lang="en-US" sz="2000">
                <a:solidFill>
                  <a:schemeClr val="bg1"/>
                </a:solidFill>
              </a:rPr>
              <a:t> Reverse Proxy</a:t>
            </a:r>
            <a:r>
              <a:rPr lang="he-IL" sz="2000">
                <a:solidFill>
                  <a:schemeClr val="bg1"/>
                </a:solidFill>
              </a:rPr>
              <a:t>כתבנו ב-</a:t>
            </a:r>
            <a:r>
              <a:rPr lang="en-US" sz="2000">
                <a:solidFill>
                  <a:schemeClr val="bg1"/>
                </a:solidFill>
              </a:rPr>
              <a:t>C++</a:t>
            </a:r>
            <a:r>
              <a:rPr lang="he-IL" sz="2000">
                <a:solidFill>
                  <a:schemeClr val="bg1"/>
                </a:solidFill>
              </a:rPr>
              <a:t> והשתמשנו בספריה </a:t>
            </a:r>
            <a:r>
              <a:rPr lang="en-US" sz="2000">
                <a:solidFill>
                  <a:schemeClr val="bg1"/>
                </a:solidFill>
              </a:rPr>
              <a:t>sys/socket</a:t>
            </a:r>
            <a:r>
              <a:rPr lang="he-IL" sz="2000">
                <a:solidFill>
                  <a:schemeClr val="bg1"/>
                </a:solidFill>
              </a:rPr>
              <a:t> של לינוקס.</a:t>
            </a:r>
          </a:p>
          <a:p>
            <a:endParaRPr lang="he-IL" sz="2000">
              <a:solidFill>
                <a:schemeClr val="bg1"/>
              </a:solidFill>
            </a:endParaRPr>
          </a:p>
          <a:p>
            <a:r>
              <a:rPr lang="he-IL" sz="2000">
                <a:solidFill>
                  <a:schemeClr val="bg1"/>
                </a:solidFill>
              </a:rPr>
              <a:t>לכל לקוח שקיבלנו פתחנו </a:t>
            </a:r>
            <a:r>
              <a:rPr lang="en-US" sz="2000">
                <a:solidFill>
                  <a:schemeClr val="bg1"/>
                </a:solidFill>
              </a:rPr>
              <a:t>Thread</a:t>
            </a:r>
            <a:r>
              <a:rPr lang="he-IL" sz="2000">
                <a:solidFill>
                  <a:schemeClr val="bg1"/>
                </a:solidFill>
              </a:rPr>
              <a:t> משלו בשביל התקשורת בנין הלקוח ה</a:t>
            </a:r>
            <a:r>
              <a:rPr lang="en-US" sz="2000">
                <a:solidFill>
                  <a:schemeClr val="bg1"/>
                </a:solidFill>
              </a:rPr>
              <a:t>Reverse Proxy</a:t>
            </a:r>
            <a:r>
              <a:rPr lang="he-IL" sz="2000">
                <a:solidFill>
                  <a:schemeClr val="bg1"/>
                </a:solidFill>
              </a:rPr>
              <a:t> והשרת.</a:t>
            </a:r>
          </a:p>
          <a:p>
            <a:endParaRPr lang="he-IL" sz="2000">
              <a:solidFill>
                <a:schemeClr val="bg1"/>
              </a:solidFill>
            </a:endParaRPr>
          </a:p>
          <a:p>
            <a:r>
              <a:rPr lang="he-IL" sz="2000">
                <a:solidFill>
                  <a:schemeClr val="bg1"/>
                </a:solidFill>
              </a:rPr>
              <a:t>ה</a:t>
            </a:r>
            <a:r>
              <a:rPr lang="en-US" sz="2000">
                <a:solidFill>
                  <a:schemeClr val="bg1"/>
                </a:solidFill>
              </a:rPr>
              <a:t>Reverse Proxy</a:t>
            </a:r>
            <a:r>
              <a:rPr lang="he-IL" sz="2000">
                <a:solidFill>
                  <a:schemeClr val="bg1"/>
                </a:solidFill>
              </a:rPr>
              <a:t> בנוי כך שאנו מאזינים בפורט וכאשר אנו מקבלים בקשה מלקוח ליצור שיחה אנחנו פותחים לו </a:t>
            </a:r>
            <a:r>
              <a:rPr lang="en-US" sz="2000">
                <a:solidFill>
                  <a:schemeClr val="bg1"/>
                </a:solidFill>
              </a:rPr>
              <a:t>Thread</a:t>
            </a:r>
            <a:r>
              <a:rPr lang="he-IL" sz="2000">
                <a:solidFill>
                  <a:schemeClr val="bg1"/>
                </a:solidFill>
              </a:rPr>
              <a:t> חדש מתחילים תקשורת עם השרת ומעבירים את ההודעות שהלקוח שלח לנו על השרת.</a:t>
            </a:r>
            <a:endParaRPr lang="he-IL" sz="2000" dirty="0">
              <a:solidFill>
                <a:schemeClr val="bg1"/>
              </a:solidFill>
            </a:endParaRPr>
          </a:p>
        </p:txBody>
      </p:sp>
      <p:pic>
        <p:nvPicPr>
          <p:cNvPr id="4104" name="Picture 8" descr="a realistic image of a modern server with a shield next to it to show protection, set in a server room background">
            <a:extLst>
              <a:ext uri="{FF2B5EF4-FFF2-40B4-BE49-F238E27FC236}">
                <a16:creationId xmlns:a16="http://schemas.microsoft.com/office/drawing/2014/main" id="{CFB9F502-1A82-B369-F4BF-F2563D85F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5473" y="1200223"/>
            <a:ext cx="4072815" cy="40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1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20" name="Freeform: Shape 41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AutoShape 2" descr="Haifa-01-IDS-Or-IPS">
            <a:extLst>
              <a:ext uri="{FF2B5EF4-FFF2-40B4-BE49-F238E27FC236}">
                <a16:creationId xmlns:a16="http://schemas.microsoft.com/office/drawing/2014/main" id="{99106F68-B495-7888-BE72-698BF6B945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55971"/>
            <a:ext cx="304800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D9BDADF-597D-4F1F-32C7-FE3D4BA06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001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89435" y="1379083"/>
            <a:ext cx="4203323" cy="29027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דוגמת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קוד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e-IL" sz="5400" dirty="0">
                <a:solidFill>
                  <a:schemeClr val="bg1"/>
                </a:solidFill>
                <a:cs typeface="+mn-cs"/>
              </a:rPr>
              <a:t>ל-</a:t>
            </a:r>
            <a:b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Reverse Proxy</a:t>
            </a: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F8B58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F8B58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Oval 31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33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34" y="990738"/>
            <a:ext cx="5637601" cy="4876523"/>
          </a:xfrm>
          <a:prstGeom prst="rect">
            <a:avLst/>
          </a:prstGeom>
          <a:ln w="28575">
            <a:noFill/>
          </a:ln>
        </p:spPr>
      </p:pic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6687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4" name="Rectangle 205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1D2908-A1AF-8D46-0E5F-9F074D17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cs typeface="+mn-cs"/>
              </a:rPr>
              <a:t>eBPF</a:t>
            </a:r>
            <a:endParaRPr lang="he-IL" sz="4000">
              <a:solidFill>
                <a:schemeClr val="bg1"/>
              </a:solidFill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7E5B44-67C0-3F6B-84E2-CFE8EE72E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>
            <a:normAutofit/>
          </a:bodyPr>
          <a:lstStyle/>
          <a:p>
            <a:r>
              <a:rPr lang="en-US" sz="1700" dirty="0" err="1">
                <a:solidFill>
                  <a:schemeClr val="bg1">
                    <a:alpha val="80000"/>
                  </a:schemeClr>
                </a:solidFill>
              </a:rPr>
              <a:t>eBPF</a:t>
            </a:r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 - טכנולוגיה ב-</a:t>
            </a: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Linux</a:t>
            </a:r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 המאפשרת למתכנתים להריץ תוכניות קטנות ובטוחות ישירות בליבת </a:t>
            </a: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Kernal</a:t>
            </a:r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 המערכת, ניתן להשתמש בתוכנות אלו למשימות שונות מבלי לשנות את הליבה עצמה.</a:t>
            </a:r>
          </a:p>
          <a:p>
            <a:endParaRPr lang="he-IL" sz="17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השתמשנו ברכיב של </a:t>
            </a: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XDP</a:t>
            </a:r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 ב-</a:t>
            </a:r>
            <a:r>
              <a:rPr lang="en-US" sz="1700" dirty="0" err="1">
                <a:solidFill>
                  <a:schemeClr val="bg1">
                    <a:alpha val="80000"/>
                  </a:schemeClr>
                </a:solidFill>
              </a:rPr>
              <a:t>eBPF</a:t>
            </a:r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 – המאפשר לעבד </a:t>
            </a:r>
            <a:r>
              <a:rPr lang="he-IL" sz="1700" dirty="0" err="1">
                <a:solidFill>
                  <a:schemeClr val="bg1">
                    <a:alpha val="80000"/>
                  </a:schemeClr>
                </a:solidFill>
              </a:rPr>
              <a:t>פקטות</a:t>
            </a:r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 בביצועים גבוהים בשלב המוקדם ביותר האפשרי בכרטיס הרשת.</a:t>
            </a:r>
          </a:p>
          <a:p>
            <a:endParaRPr lang="he-IL" sz="17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השתמשנו ב-</a:t>
            </a: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XDP</a:t>
            </a:r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 להגבלת רוחב הפס </a:t>
            </a:r>
            <a:r>
              <a:rPr lang="he-IL" sz="1700" dirty="0" err="1">
                <a:solidFill>
                  <a:schemeClr val="bg1">
                    <a:alpha val="80000"/>
                  </a:schemeClr>
                </a:solidFill>
              </a:rPr>
              <a:t>בפרוקסי</a:t>
            </a:r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, הגבלת הודעות לשנייה </a:t>
            </a:r>
            <a:r>
              <a:rPr lang="he-IL" sz="1700" dirty="0" err="1">
                <a:solidFill>
                  <a:schemeClr val="bg1">
                    <a:alpha val="80000"/>
                  </a:schemeClr>
                </a:solidFill>
              </a:rPr>
              <a:t>בפרוקסי</a:t>
            </a:r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, וחסימת תעבורה מ-</a:t>
            </a: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IP’s</a:t>
            </a:r>
            <a:r>
              <a:rPr lang="he-IL" sz="1700" dirty="0">
                <a:solidFill>
                  <a:schemeClr val="bg1">
                    <a:alpha val="80000"/>
                  </a:schemeClr>
                </a:solidFill>
              </a:rPr>
              <a:t> הזוהו כזדוניים.</a:t>
            </a:r>
          </a:p>
        </p:txBody>
      </p:sp>
      <p:grpSp>
        <p:nvGrpSpPr>
          <p:cNvPr id="2095" name="Group 2056">
            <a:extLst>
              <a:ext uri="{FF2B5EF4-FFF2-40B4-BE49-F238E27FC236}">
                <a16:creationId xmlns:a16="http://schemas.microsoft.com/office/drawing/2014/main" id="{B868920F-3C89-4780-A399-2A0099F4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058" name="Group 2057">
              <a:extLst>
                <a:ext uri="{FF2B5EF4-FFF2-40B4-BE49-F238E27FC236}">
                  <a16:creationId xmlns:a16="http://schemas.microsoft.com/office/drawing/2014/main" id="{86BC9098-A1F2-42B4-B3CE-C89D727FA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421BA563-EEB4-4E92-9277-DBB5C6315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96" name="Freeform: Shape 2062">
                <a:extLst>
                  <a:ext uri="{FF2B5EF4-FFF2-40B4-BE49-F238E27FC236}">
                    <a16:creationId xmlns:a16="http://schemas.microsoft.com/office/drawing/2014/main" id="{C99245BA-7784-4E0D-ABE1-A4FB596E4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3F442D6D-30A3-40EA-ADD8-5313A3BB9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29E679B4-D12E-448A-8D8F-7183D6A2E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97" name="Freeform: Shape 2060">
                <a:extLst>
                  <a:ext uri="{FF2B5EF4-FFF2-40B4-BE49-F238E27FC236}">
                    <a16:creationId xmlns:a16="http://schemas.microsoft.com/office/drawing/2014/main" id="{417E3CDF-0144-4FB2-A798-156EC310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050" name="Picture 2" descr="eBPF - Wikipedia">
            <a:extLst>
              <a:ext uri="{FF2B5EF4-FFF2-40B4-BE49-F238E27FC236}">
                <a16:creationId xmlns:a16="http://schemas.microsoft.com/office/drawing/2014/main" id="{97F09DFA-C0C2-976B-DAB8-463823F4A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8941" y="3429000"/>
            <a:ext cx="2793614" cy="97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locking Network Performance with XDP and eBPF | by Khushi_chhillar |  Medium">
            <a:extLst>
              <a:ext uri="{FF2B5EF4-FFF2-40B4-BE49-F238E27FC236}">
                <a16:creationId xmlns:a16="http://schemas.microsoft.com/office/drawing/2014/main" id="{A58448B4-B026-1DFF-31AA-55AA8404D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63" y="478928"/>
            <a:ext cx="4647094" cy="21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67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7" name="Oval 1036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CCEB56F-56B0-0CBB-807B-FDAC0363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he-IL">
                <a:solidFill>
                  <a:schemeClr val="bg1"/>
                </a:solidFill>
                <a:cs typeface="+mn-cs"/>
              </a:rPr>
              <a:t>הגבלת רוחב הפס</a:t>
            </a:r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026" name="Picture 2" descr="Diagram representing token bucket algorithm. | Download Scientific Diagram">
            <a:extLst>
              <a:ext uri="{FF2B5EF4-FFF2-40B4-BE49-F238E27FC236}">
                <a16:creationId xmlns:a16="http://schemas.microsoft.com/office/drawing/2014/main" id="{7C55BDEA-7029-EAF5-D48D-FF33CBEC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9077" y="2123570"/>
            <a:ext cx="3217333" cy="269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FDD33C-D954-100A-85BD-EE7D935B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את הגבלת הרוחב פס מימשנו ב-</a:t>
            </a:r>
            <a:r>
              <a:rPr lang="en-US" sz="2000" dirty="0" err="1">
                <a:solidFill>
                  <a:schemeClr val="bg1"/>
                </a:solidFill>
              </a:rPr>
              <a:t>eBPF</a:t>
            </a:r>
            <a:r>
              <a:rPr lang="he-IL" sz="2000" dirty="0">
                <a:solidFill>
                  <a:schemeClr val="bg1"/>
                </a:solidFill>
              </a:rPr>
              <a:t> בשפת </a:t>
            </a:r>
            <a:r>
              <a:rPr lang="en-US" sz="2000" dirty="0">
                <a:solidFill>
                  <a:schemeClr val="bg1"/>
                </a:solidFill>
              </a:rPr>
              <a:t>C</a:t>
            </a:r>
            <a:r>
              <a:rPr lang="he-IL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(XDP)</a:t>
            </a:r>
          </a:p>
          <a:p>
            <a:endParaRPr lang="he-IL" sz="2000" dirty="0">
              <a:solidFill>
                <a:schemeClr val="bg1"/>
              </a:solidFill>
            </a:endParaRPr>
          </a:p>
          <a:p>
            <a:r>
              <a:rPr lang="he-IL" sz="2000" dirty="0">
                <a:solidFill>
                  <a:schemeClr val="bg1"/>
                </a:solidFill>
              </a:rPr>
              <a:t>למימוש הפיצ'ר השתמשנו בשיטת ה-</a:t>
            </a:r>
            <a:r>
              <a:rPr lang="en-US" sz="2000" dirty="0">
                <a:solidFill>
                  <a:schemeClr val="bg1"/>
                </a:solidFill>
              </a:rPr>
              <a:t>Token Bucket Algorithm</a:t>
            </a:r>
          </a:p>
          <a:p>
            <a:r>
              <a:rPr lang="he-IL" sz="2000" dirty="0">
                <a:solidFill>
                  <a:schemeClr val="bg1"/>
                </a:solidFill>
              </a:rPr>
              <a:t>האלגוריתם עובד כך שנגיד אנחנו מעוניינים שהרוחב פס הניתן במערכת הוא כ-</a:t>
            </a:r>
            <a:r>
              <a:rPr lang="en-US" sz="2000" dirty="0">
                <a:solidFill>
                  <a:schemeClr val="bg1"/>
                </a:solidFill>
              </a:rPr>
              <a:t>10</a:t>
            </a:r>
            <a:r>
              <a:rPr lang="he-IL" sz="2000" dirty="0">
                <a:solidFill>
                  <a:schemeClr val="bg1"/>
                </a:solidFill>
              </a:rPr>
              <a:t> מגה ביטים בשנייה, ישנו מין דלי ה-"מחזיק" בתוכו כ-</a:t>
            </a:r>
            <a:r>
              <a:rPr lang="he-IL" sz="2000" b="0" i="0" dirty="0">
                <a:solidFill>
                  <a:schemeClr val="bg1"/>
                </a:solidFill>
                <a:effectLst/>
                <a:latin typeface="Söhne"/>
              </a:rPr>
              <a:t>100,000,00 ביטים (=10 מגה ביטים), כל </a:t>
            </a:r>
            <a:r>
              <a:rPr lang="he-IL" sz="2000" b="0" i="0" dirty="0" err="1">
                <a:solidFill>
                  <a:schemeClr val="bg1"/>
                </a:solidFill>
                <a:effectLst/>
                <a:latin typeface="Söhne"/>
              </a:rPr>
              <a:t>פקטה</a:t>
            </a:r>
            <a:r>
              <a:rPr lang="he-IL" sz="2000" b="0" i="0" dirty="0">
                <a:solidFill>
                  <a:schemeClr val="bg1"/>
                </a:solidFill>
                <a:effectLst/>
                <a:latin typeface="Söhne"/>
              </a:rPr>
              <a:t> המגיעה לשרת מחשבים את כמות הביטים שבה "מורידים" מן הדלי, אם לדלי אין מספיק ביטים </a:t>
            </a:r>
            <a:r>
              <a:rPr lang="he-IL" sz="2000" b="0" i="0" dirty="0" err="1">
                <a:solidFill>
                  <a:schemeClr val="bg1"/>
                </a:solidFill>
                <a:effectLst/>
                <a:latin typeface="Söhne"/>
              </a:rPr>
              <a:t>לפקטה</a:t>
            </a:r>
            <a:r>
              <a:rPr lang="he-IL" sz="2000" b="0" i="0" dirty="0">
                <a:solidFill>
                  <a:schemeClr val="bg1"/>
                </a:solidFill>
                <a:effectLst/>
                <a:latin typeface="Söhne"/>
              </a:rPr>
              <a:t> מסוימת אז מתעלמים מן </a:t>
            </a:r>
            <a:r>
              <a:rPr lang="he-IL" sz="2000" b="0" i="0" dirty="0" err="1">
                <a:solidFill>
                  <a:schemeClr val="bg1"/>
                </a:solidFill>
                <a:effectLst/>
                <a:latin typeface="Söhne"/>
              </a:rPr>
              <a:t>הפקטה</a:t>
            </a:r>
            <a:r>
              <a:rPr lang="he-IL" sz="2000" b="0" i="0" dirty="0">
                <a:solidFill>
                  <a:schemeClr val="bg1"/>
                </a:solidFill>
                <a:effectLst/>
                <a:latin typeface="Söhne"/>
              </a:rPr>
              <a:t>, הדלי מתאפס בחזרה כל שנייה ל-10 מגה ביטים לשנייה ובכך יש הגבלת מהירות רוחב פס בשרת 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grpSp>
        <p:nvGrpSpPr>
          <p:cNvPr id="104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1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1C44D9C-143A-B91A-52DF-C59DD2A1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5" y="1379083"/>
            <a:ext cx="4203323" cy="29027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דוגמת קוד </a:t>
            </a:r>
            <a:b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למגביל</a:t>
            </a:r>
            <a:b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רוחב פס</a:t>
            </a: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9E7949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9E7949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DFB212E-C3F6-E030-1975-0399573E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337" y="606361"/>
            <a:ext cx="5532370" cy="5645277"/>
          </a:xfrm>
          <a:prstGeom prst="rect">
            <a:avLst/>
          </a:prstGeom>
          <a:ln w="28575">
            <a:noFill/>
          </a:ln>
        </p:spPr>
      </p:pic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10345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1674</TotalTime>
  <Words>923</Words>
  <Application>Microsoft Office PowerPoint</Application>
  <PresentationFormat>מסך רחב</PresentationFormat>
  <Paragraphs>88</Paragraphs>
  <Slides>26</Slides>
  <Notes>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Söhne</vt:lpstr>
      <vt:lpstr>ערכת נושא Office</vt:lpstr>
      <vt:lpstr>פרויקט במגשימים מגן שרת IDS/IPS</vt:lpstr>
      <vt:lpstr>הפרויקט שלנו</vt:lpstr>
      <vt:lpstr>השראת פרויקט </vt:lpstr>
      <vt:lpstr>מצגת של PowerPoint‏</vt:lpstr>
      <vt:lpstr>Reverse Proxy</vt:lpstr>
      <vt:lpstr>דוגמת קוד ל- Reverse Proxy</vt:lpstr>
      <vt:lpstr>eBPF</vt:lpstr>
      <vt:lpstr>הגבלת רוחב הפס</vt:lpstr>
      <vt:lpstr>דוגמת קוד  למגביל רוחב פס</vt:lpstr>
      <vt:lpstr>מצגת של PowerPoint‏</vt:lpstr>
      <vt:lpstr>מצגת של PowerPoint‏</vt:lpstr>
      <vt:lpstr>מזהה מתקפת Port Scanning</vt:lpstr>
      <vt:lpstr>מצגת של PowerPoint‏</vt:lpstr>
      <vt:lpstr>דוגמת קוד  למזהה  סריקת פורטים</vt:lpstr>
      <vt:lpstr>הרצה של מזהה מתקפת Port Scanning</vt:lpstr>
      <vt:lpstr>eBPF Map</vt:lpstr>
      <vt:lpstr>חסימת IP</vt:lpstr>
      <vt:lpstr>דוגמה קוד לחסימת IP</vt:lpstr>
      <vt:lpstr>בדיקת IP זדוני</vt:lpstr>
      <vt:lpstr>דוגמה קוד לבדיקת IP</vt:lpstr>
      <vt:lpstr>Socket limiting</vt:lpstr>
      <vt:lpstr>דוגמת קוד לSocket limiting</vt:lpstr>
      <vt:lpstr>Slowloris</vt:lpstr>
      <vt:lpstr>דוגמת קוד ל- Slowloris</vt:lpstr>
      <vt:lpstr>משהו חדש שלמדנו - CMake</vt:lpstr>
      <vt:lpstr>נקודת מבט אישית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פרויקט במגשימים מגן שרת IDS/IPS</dc:title>
  <dc:creator>maor kabalo</dc:creator>
  <cp:lastModifiedBy>maor kabalo</cp:lastModifiedBy>
  <cp:revision>35</cp:revision>
  <dcterms:created xsi:type="dcterms:W3CDTF">2024-03-11T13:32:43Z</dcterms:created>
  <dcterms:modified xsi:type="dcterms:W3CDTF">2024-03-27T18:29:37Z</dcterms:modified>
</cp:coreProperties>
</file>